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69" r:id="rId6"/>
    <p:sldId id="270" r:id="rId7"/>
    <p:sldId id="271" r:id="rId8"/>
    <p:sldId id="282" r:id="rId9"/>
    <p:sldId id="273" r:id="rId10"/>
    <p:sldId id="274" r:id="rId11"/>
    <p:sldId id="275" r:id="rId12"/>
    <p:sldId id="276" r:id="rId13"/>
    <p:sldId id="277" r:id="rId14"/>
    <p:sldId id="261"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8"/>
    <a:srgbClr val="002A13"/>
    <a:srgbClr val="003A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3" d="2"/>
        <a:sy n="3" d="2"/>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1,104</a:t>
            </a:r>
            <a:r>
              <a:rPr lang="en-US" baseline="0"/>
              <a:t> Specialists </a:t>
            </a:r>
            <a:r>
              <a:rPr lang="en-US" sz="1400" baseline="0"/>
              <a:t>(</a:t>
            </a:r>
            <a:r>
              <a:rPr lang="en-US" sz="1200" i="1" baseline="0"/>
              <a:t>data as of 01/2024</a:t>
            </a:r>
            <a:r>
              <a:rPr lang="en-US" sz="1400" baseline="0"/>
              <a:t>)</a:t>
            </a:r>
            <a:endParaRPr lang="en-US" sz="14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0C7-4073-A17B-3094317620E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0C7-4073-A17B-3094317620EE}"/>
              </c:ext>
            </c:extLst>
          </c:dPt>
          <c:dLbls>
            <c:dLbl>
              <c:idx val="0"/>
              <c:layout>
                <c:manualLayout>
                  <c:x val="1.8898512685914158E-2"/>
                  <c:y val="-8.3053986733697724E-2"/>
                </c:manualLayout>
              </c:layout>
              <c:tx>
                <c:rich>
                  <a:bodyPr/>
                  <a:lstStyle/>
                  <a:p>
                    <a:fld id="{17C12A88-4E5B-4E8E-B39F-475CC79C4D21}" type="PERCENTAGE">
                      <a:rPr lang="en-US" sz="1400"/>
                      <a:pPr/>
                      <a:t>[PERCENTAGE]</a:t>
                    </a:fld>
                    <a:r>
                      <a:rPr lang="en-US" sz="1400" dirty="0"/>
                      <a:t> Continuing </a:t>
                    </a:r>
                    <a:r>
                      <a:rPr lang="en-US" sz="1400" baseline="0" dirty="0"/>
                      <a:t>Specialists</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C7-4073-A17B-3094317620EE}"/>
                </c:ext>
              </c:extLst>
            </c:dLbl>
            <c:dLbl>
              <c:idx val="1"/>
              <c:layout>
                <c:manualLayout>
                  <c:x val="-1.696679898483764E-2"/>
                  <c:y val="-0.17180527348086957"/>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D2B6756D-DBD2-434F-9E08-178396B1B6FD}" type="PERCENTAGE">
                      <a:rPr lang="en-US" sz="1400"/>
                      <a:pPr>
                        <a:defRPr/>
                      </a:pPr>
                      <a:t>[PERCENTAGE]</a:t>
                    </a:fld>
                    <a:r>
                      <a:rPr lang="en-US" sz="1400" dirty="0"/>
                      <a:t> Fixed Term Specialists</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5397222222222223"/>
                      <c:h val="0.25587503763651792"/>
                    </c:manualLayout>
                  </c15:layout>
                  <c15:dlblFieldTable/>
                  <c15:showDataLabelsRange val="0"/>
                </c:ext>
                <c:ext xmlns:c16="http://schemas.microsoft.com/office/drawing/2014/chart" uri="{C3380CC4-5D6E-409C-BE32-E72D297353CC}">
                  <c16:uniqueId val="{00000003-E0C7-4073-A17B-3094317620E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'Summary of Both FT and Cont'!$D$48:$E$48</c:f>
              <c:numCache>
                <c:formatCode>#,##0;\-#,##0;\ </c:formatCode>
                <c:ptCount val="2"/>
                <c:pt idx="0">
                  <c:v>469</c:v>
                </c:pt>
                <c:pt idx="1">
                  <c:v>635</c:v>
                </c:pt>
              </c:numCache>
            </c:numRef>
          </c:val>
          <c:extLst>
            <c:ext xmlns:c16="http://schemas.microsoft.com/office/drawing/2014/chart" uri="{C3380CC4-5D6E-409C-BE32-E72D297353CC}">
              <c16:uniqueId val="{00000004-E0C7-4073-A17B-3094317620EE}"/>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dirty="0"/>
              <a:t>Specialists by Appointment Category </a:t>
            </a:r>
            <a:r>
              <a:rPr lang="en-US" sz="1100" dirty="0"/>
              <a:t>(Data as of 01/2024)</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A08-4EDC-82D9-E31F82079D6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A08-4EDC-82D9-E31F82079D6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A08-4EDC-82D9-E31F82079D6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A08-4EDC-82D9-E31F82079D61}"/>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A08-4EDC-82D9-E31F82079D61}"/>
              </c:ext>
            </c:extLst>
          </c:dPt>
          <c:dLbls>
            <c:dLbl>
              <c:idx val="0"/>
              <c:layout>
                <c:manualLayout>
                  <c:x val="1.8483868028893083E-2"/>
                  <c:y val="-4.619615159619647E-3"/>
                </c:manualLayout>
              </c:layout>
              <c:tx>
                <c:rich>
                  <a:bodyPr/>
                  <a:lstStyle/>
                  <a:p>
                    <a:r>
                      <a:rPr lang="en-US" sz="1200" b="1" baseline="0"/>
                      <a:t>Advisor</a:t>
                    </a:r>
                    <a:r>
                      <a:rPr lang="en-US" sz="1200" baseline="0"/>
                      <a:t>, </a:t>
                    </a:r>
                    <a:fld id="{C08BD162-42A1-4F73-9DF0-7EEB215A9465}" type="PERCENTAGE">
                      <a:rPr lang="en-US" sz="1200" b="1" baseline="0"/>
                      <a:pPr/>
                      <a:t>[PERCENTAGE]</a:t>
                    </a:fld>
                    <a:endParaRPr lang="en-US" sz="1200"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08-4EDC-82D9-E31F82079D61}"/>
                </c:ext>
              </c:extLst>
            </c:dLbl>
            <c:dLbl>
              <c:idx val="1"/>
              <c:layout>
                <c:manualLayout>
                  <c:x val="3.4464293616190536E-2"/>
                  <c:y val="1.3353575070775543E-2"/>
                </c:manualLayout>
              </c:layout>
              <c:tx>
                <c:rich>
                  <a:bodyPr/>
                  <a:lstStyle/>
                  <a:p>
                    <a:r>
                      <a:rPr lang="en-US" sz="1200" b="1" baseline="0"/>
                      <a:t>Curr</a:t>
                    </a:r>
                    <a:r>
                      <a:rPr lang="en-US" baseline="0"/>
                      <a:t> </a:t>
                    </a:r>
                    <a:r>
                      <a:rPr lang="en-US" sz="1200" b="1" baseline="0"/>
                      <a:t>Dev, </a:t>
                    </a:r>
                    <a:fld id="{E53FE89A-F8F4-48D7-BEFD-DFCB87C0AA1D}" type="PERCENTAGE">
                      <a:rPr lang="en-US" sz="1200" b="1" baseline="0"/>
                      <a:pPr/>
                      <a:t>[PERCENTAGE]</a:t>
                    </a:fld>
                    <a:endParaRPr lang="en-US" sz="1200" b="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A08-4EDC-82D9-E31F82079D61}"/>
                </c:ext>
              </c:extLst>
            </c:dLbl>
            <c:dLbl>
              <c:idx val="2"/>
              <c:layout>
                <c:manualLayout>
                  <c:x val="-6.1251044445890544E-2"/>
                  <c:y val="-3.5025414260858811E-2"/>
                </c:manualLayout>
              </c:layout>
              <c:tx>
                <c:rich>
                  <a:bodyPr/>
                  <a:lstStyle/>
                  <a:p>
                    <a:r>
                      <a:rPr lang="en-US" sz="1100" b="1" baseline="0"/>
                      <a:t>Outreach</a:t>
                    </a:r>
                    <a:r>
                      <a:rPr lang="en-US" baseline="0"/>
                      <a:t>, </a:t>
                    </a:r>
                    <a:fld id="{DA2AC426-38DD-441F-BAB6-0B8CDE55EB10}" type="PERCENTAGE">
                      <a:rPr lang="en-US" sz="1200" b="1"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A08-4EDC-82D9-E31F82079D61}"/>
                </c:ext>
              </c:extLst>
            </c:dLbl>
            <c:dLbl>
              <c:idx val="3"/>
              <c:layout>
                <c:manualLayout>
                  <c:x val="-7.1194637860350343E-3"/>
                  <c:y val="-1.7498067913212921E-2"/>
                </c:manualLayout>
              </c:layout>
              <c:tx>
                <c:rich>
                  <a:bodyPr/>
                  <a:lstStyle/>
                  <a:p>
                    <a:r>
                      <a:rPr lang="en-US" sz="1200" b="1" baseline="0"/>
                      <a:t>Research </a:t>
                    </a:r>
                    <a:fld id="{5B8BBECB-D5C7-407D-A57B-71523DC72EC4}" type="PERCENTAGE">
                      <a:rPr lang="en-US" sz="1200" b="1" baseline="0"/>
                      <a:pPr/>
                      <a:t>[PERCENTAGE]</a:t>
                    </a:fld>
                    <a:endParaRPr lang="en-US" sz="1200" b="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A08-4EDC-82D9-E31F82079D61}"/>
                </c:ext>
              </c:extLst>
            </c:dLbl>
            <c:dLbl>
              <c:idx val="4"/>
              <c:layout>
                <c:manualLayout>
                  <c:x val="-5.7436324591657933E-3"/>
                  <c:y val="-7.3703385688585294E-3"/>
                </c:manualLayout>
              </c:layout>
              <c:tx>
                <c:rich>
                  <a:bodyPr/>
                  <a:lstStyle/>
                  <a:p>
                    <a:r>
                      <a:rPr lang="en-US" sz="1200" b="1"/>
                      <a:t>Teacher</a:t>
                    </a:r>
                    <a:r>
                      <a:rPr lang="en-US" b="1" baseline="0"/>
                      <a:t>,</a:t>
                    </a:r>
                    <a:r>
                      <a:rPr lang="en-US" baseline="0"/>
                      <a:t> </a:t>
                    </a:r>
                    <a:fld id="{848B0A55-0790-411E-9420-20E6757C6D2A}" type="PERCENTAGE">
                      <a:rPr lang="en-US" sz="1200" b="1"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A08-4EDC-82D9-E31F82079D61}"/>
                </c:ext>
              </c:extLst>
            </c:dLbl>
            <c:spPr>
              <a:solidFill>
                <a:prstClr val="white">
                  <a:alpha val="75000"/>
                </a:prstClr>
              </a:solidFill>
              <a:ln w="9525">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'Summary of Both FT and Cont'!$F$48:$J$48</c:f>
              <c:numCache>
                <c:formatCode>#,##0;\-#,##0;\ </c:formatCode>
                <c:ptCount val="5"/>
                <c:pt idx="0">
                  <c:v>329</c:v>
                </c:pt>
                <c:pt idx="1">
                  <c:v>90</c:v>
                </c:pt>
                <c:pt idx="2">
                  <c:v>336</c:v>
                </c:pt>
                <c:pt idx="3">
                  <c:v>121</c:v>
                </c:pt>
                <c:pt idx="4">
                  <c:v>228</c:v>
                </c:pt>
              </c:numCache>
            </c:numRef>
          </c:val>
          <c:extLst>
            <c:ext xmlns:c16="http://schemas.microsoft.com/office/drawing/2014/chart" uri="{C3380CC4-5D6E-409C-BE32-E72D297353CC}">
              <c16:uniqueId val="{0000000A-5A08-4EDC-82D9-E31F82079D61}"/>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7C8B5-A8CF-4E51-9200-30937194116B}" type="doc">
      <dgm:prSet loTypeId="urn:microsoft.com/office/officeart/2016/7/layout/ChevronBlockProcess" loCatId="process" qsTypeId="urn:microsoft.com/office/officeart/2005/8/quickstyle/simple4" qsCatId="simple" csTypeId="urn:microsoft.com/office/officeart/2005/8/colors/colorful5" csCatId="colorful"/>
      <dgm:spPr/>
      <dgm:t>
        <a:bodyPr/>
        <a:lstStyle/>
        <a:p>
          <a:endParaRPr lang="en-US"/>
        </a:p>
      </dgm:t>
    </dgm:pt>
    <dgm:pt modelId="{3E2EFB9B-EE18-4ABB-AE07-1192E5C05CC1}">
      <dgm:prSet/>
      <dgm:spPr/>
      <dgm:t>
        <a:bodyPr/>
        <a:lstStyle/>
        <a:p>
          <a:r>
            <a:rPr lang="en-US" dirty="0"/>
            <a:t>Functional Areas</a:t>
          </a:r>
        </a:p>
      </dgm:t>
    </dgm:pt>
    <dgm:pt modelId="{66603BAD-FBFF-4545-9B1A-DAD795C418E8}" type="parTrans" cxnId="{84187A7A-EB0C-411C-A7EA-183F290807C0}">
      <dgm:prSet/>
      <dgm:spPr/>
      <dgm:t>
        <a:bodyPr/>
        <a:lstStyle/>
        <a:p>
          <a:endParaRPr lang="en-US"/>
        </a:p>
      </dgm:t>
    </dgm:pt>
    <dgm:pt modelId="{81C5D4FE-F266-414F-ABD1-5BF3FE25B4A2}" type="sibTrans" cxnId="{84187A7A-EB0C-411C-A7EA-183F290807C0}">
      <dgm:prSet/>
      <dgm:spPr/>
      <dgm:t>
        <a:bodyPr/>
        <a:lstStyle/>
        <a:p>
          <a:endParaRPr lang="en-US"/>
        </a:p>
      </dgm:t>
    </dgm:pt>
    <dgm:pt modelId="{7E9DDEEC-E4DF-4E02-829C-4D9764787276}">
      <dgm:prSet/>
      <dgm:spPr/>
      <dgm:t>
        <a:bodyPr/>
        <a:lstStyle/>
        <a:p>
          <a:r>
            <a:rPr lang="en-US" dirty="0"/>
            <a:t>Academic Advisor</a:t>
          </a:r>
        </a:p>
      </dgm:t>
    </dgm:pt>
    <dgm:pt modelId="{2304E039-581E-4AB6-9CFE-E82F769D68A6}" type="parTrans" cxnId="{8B87474E-9046-4F3E-BF18-F2BE4C5346E6}">
      <dgm:prSet/>
      <dgm:spPr/>
      <dgm:t>
        <a:bodyPr/>
        <a:lstStyle/>
        <a:p>
          <a:endParaRPr lang="en-US"/>
        </a:p>
      </dgm:t>
    </dgm:pt>
    <dgm:pt modelId="{91F3493F-FE63-4C20-B6A0-BC1EFC5701FE}" type="sibTrans" cxnId="{8B87474E-9046-4F3E-BF18-F2BE4C5346E6}">
      <dgm:prSet/>
      <dgm:spPr/>
      <dgm:t>
        <a:bodyPr/>
        <a:lstStyle/>
        <a:p>
          <a:endParaRPr lang="en-US"/>
        </a:p>
      </dgm:t>
    </dgm:pt>
    <dgm:pt modelId="{781C4C8C-F919-49F1-8555-51C884B2F5FF}">
      <dgm:prSet/>
      <dgm:spPr/>
      <dgm:t>
        <a:bodyPr/>
        <a:lstStyle/>
        <a:p>
          <a:r>
            <a:rPr lang="en-US" dirty="0"/>
            <a:t>Teaching</a:t>
          </a:r>
        </a:p>
      </dgm:t>
    </dgm:pt>
    <dgm:pt modelId="{0FD873EC-F604-4987-BBAE-8E5A266E2A06}" type="parTrans" cxnId="{5F06D9DD-4A81-4B09-AA5E-F9B5DD825887}">
      <dgm:prSet/>
      <dgm:spPr/>
      <dgm:t>
        <a:bodyPr/>
        <a:lstStyle/>
        <a:p>
          <a:endParaRPr lang="en-US"/>
        </a:p>
      </dgm:t>
    </dgm:pt>
    <dgm:pt modelId="{60A0FBB0-E8E8-44CE-96D2-10D5C9B1A6F8}" type="sibTrans" cxnId="{5F06D9DD-4A81-4B09-AA5E-F9B5DD825887}">
      <dgm:prSet/>
      <dgm:spPr/>
      <dgm:t>
        <a:bodyPr/>
        <a:lstStyle/>
        <a:p>
          <a:endParaRPr lang="en-US"/>
        </a:p>
      </dgm:t>
    </dgm:pt>
    <dgm:pt modelId="{7D4EEEE0-B86E-4B9E-A4B0-F46CFCDCC352}">
      <dgm:prSet/>
      <dgm:spPr/>
      <dgm:t>
        <a:bodyPr/>
        <a:lstStyle/>
        <a:p>
          <a:r>
            <a:rPr lang="en-US" dirty="0"/>
            <a:t>Curriculum Development</a:t>
          </a:r>
        </a:p>
      </dgm:t>
    </dgm:pt>
    <dgm:pt modelId="{1694FB76-F857-4C88-AE0E-418218C54EA1}" type="parTrans" cxnId="{297C615E-7406-4456-8CD4-AE1559DB6E38}">
      <dgm:prSet/>
      <dgm:spPr/>
      <dgm:t>
        <a:bodyPr/>
        <a:lstStyle/>
        <a:p>
          <a:endParaRPr lang="en-US"/>
        </a:p>
      </dgm:t>
    </dgm:pt>
    <dgm:pt modelId="{CB4D0D90-B6D7-460B-A5F5-86B17F88E0B8}" type="sibTrans" cxnId="{297C615E-7406-4456-8CD4-AE1559DB6E38}">
      <dgm:prSet/>
      <dgm:spPr/>
      <dgm:t>
        <a:bodyPr/>
        <a:lstStyle/>
        <a:p>
          <a:endParaRPr lang="en-US"/>
        </a:p>
      </dgm:t>
    </dgm:pt>
    <dgm:pt modelId="{FC94BE1E-580F-4A24-8679-38D06DAD887C}">
      <dgm:prSet/>
      <dgm:spPr/>
      <dgm:t>
        <a:bodyPr/>
        <a:lstStyle/>
        <a:p>
          <a:r>
            <a:rPr lang="en-US" dirty="0"/>
            <a:t>Research</a:t>
          </a:r>
        </a:p>
      </dgm:t>
    </dgm:pt>
    <dgm:pt modelId="{4CCA3683-6C6B-47A2-BBFE-F81617FBD221}" type="parTrans" cxnId="{A6AE043C-4038-4372-8881-9128BA953ADC}">
      <dgm:prSet/>
      <dgm:spPr/>
      <dgm:t>
        <a:bodyPr/>
        <a:lstStyle/>
        <a:p>
          <a:endParaRPr lang="en-US"/>
        </a:p>
      </dgm:t>
    </dgm:pt>
    <dgm:pt modelId="{2A47A8C3-03E0-4587-AEF3-124E4D0E5AE1}" type="sibTrans" cxnId="{A6AE043C-4038-4372-8881-9128BA953ADC}">
      <dgm:prSet/>
      <dgm:spPr/>
      <dgm:t>
        <a:bodyPr/>
        <a:lstStyle/>
        <a:p>
          <a:endParaRPr lang="en-US"/>
        </a:p>
      </dgm:t>
    </dgm:pt>
    <dgm:pt modelId="{328AAD29-7052-4260-AB5A-D7B5DF8B827C}">
      <dgm:prSet/>
      <dgm:spPr/>
      <dgm:t>
        <a:bodyPr/>
        <a:lstStyle/>
        <a:p>
          <a:r>
            <a:rPr lang="en-US" dirty="0"/>
            <a:t>Outreach</a:t>
          </a:r>
        </a:p>
      </dgm:t>
    </dgm:pt>
    <dgm:pt modelId="{F8841407-CA00-40F2-8224-5815D76A760F}" type="parTrans" cxnId="{89CC2A37-ECDB-4309-8DBB-DB1C1F7E4D39}">
      <dgm:prSet/>
      <dgm:spPr/>
      <dgm:t>
        <a:bodyPr/>
        <a:lstStyle/>
        <a:p>
          <a:endParaRPr lang="en-US"/>
        </a:p>
      </dgm:t>
    </dgm:pt>
    <dgm:pt modelId="{AB27CCAD-C347-4B55-95DD-4C40DFD8FD9A}" type="sibTrans" cxnId="{89CC2A37-ECDB-4309-8DBB-DB1C1F7E4D39}">
      <dgm:prSet/>
      <dgm:spPr/>
      <dgm:t>
        <a:bodyPr/>
        <a:lstStyle/>
        <a:p>
          <a:endParaRPr lang="en-US"/>
        </a:p>
      </dgm:t>
    </dgm:pt>
    <dgm:pt modelId="{C348D5BD-96B5-4C2E-B904-00CD98254B2E}">
      <dgm:prSet/>
      <dgm:spPr/>
      <dgm:t>
        <a:bodyPr/>
        <a:lstStyle/>
        <a:p>
          <a:r>
            <a:rPr lang="en-US" dirty="0"/>
            <a:t>Appointment Types</a:t>
          </a:r>
        </a:p>
      </dgm:t>
    </dgm:pt>
    <dgm:pt modelId="{DA896F38-9FC7-4202-A551-FD88E6159C50}" type="parTrans" cxnId="{ADCED92A-3CDA-46CA-9BA0-92103D2CD04B}">
      <dgm:prSet/>
      <dgm:spPr/>
      <dgm:t>
        <a:bodyPr/>
        <a:lstStyle/>
        <a:p>
          <a:endParaRPr lang="en-US"/>
        </a:p>
      </dgm:t>
    </dgm:pt>
    <dgm:pt modelId="{5DCA3110-FEFA-47CE-A37D-EE5CC109F213}" type="sibTrans" cxnId="{ADCED92A-3CDA-46CA-9BA0-92103D2CD04B}">
      <dgm:prSet/>
      <dgm:spPr/>
      <dgm:t>
        <a:bodyPr/>
        <a:lstStyle/>
        <a:p>
          <a:endParaRPr lang="en-US"/>
        </a:p>
      </dgm:t>
    </dgm:pt>
    <dgm:pt modelId="{FDB5F9AC-7F12-4050-95BC-6DD605CB4E7B}">
      <dgm:prSet/>
      <dgm:spPr/>
      <dgm:t>
        <a:bodyPr/>
        <a:lstStyle/>
        <a:p>
          <a:r>
            <a:rPr lang="en-US" dirty="0"/>
            <a:t>Fixed Term</a:t>
          </a:r>
        </a:p>
      </dgm:t>
    </dgm:pt>
    <dgm:pt modelId="{8B71E006-C07D-4661-BE8A-05F25B2B559F}" type="parTrans" cxnId="{1237C632-BFB2-45CA-9B10-BBF0A811760F}">
      <dgm:prSet/>
      <dgm:spPr/>
      <dgm:t>
        <a:bodyPr/>
        <a:lstStyle/>
        <a:p>
          <a:endParaRPr lang="en-US"/>
        </a:p>
      </dgm:t>
    </dgm:pt>
    <dgm:pt modelId="{0382E38E-532B-498C-9621-9CD003E26E39}" type="sibTrans" cxnId="{1237C632-BFB2-45CA-9B10-BBF0A811760F}">
      <dgm:prSet/>
      <dgm:spPr/>
      <dgm:t>
        <a:bodyPr/>
        <a:lstStyle/>
        <a:p>
          <a:endParaRPr lang="en-US"/>
        </a:p>
      </dgm:t>
    </dgm:pt>
    <dgm:pt modelId="{176EB404-FD28-4827-8224-7A4AFEEF99E4}">
      <dgm:prSet/>
      <dgm:spPr/>
      <dgm:t>
        <a:bodyPr/>
        <a:lstStyle/>
        <a:p>
          <a:r>
            <a:rPr lang="en-US" dirty="0"/>
            <a:t>Continuing System</a:t>
          </a:r>
        </a:p>
      </dgm:t>
    </dgm:pt>
    <dgm:pt modelId="{80C2163C-6ECA-4571-A45F-AD122C52AA7E}" type="parTrans" cxnId="{5F0D7354-E2EF-4834-8FD9-C19A3222C9B6}">
      <dgm:prSet/>
      <dgm:spPr/>
      <dgm:t>
        <a:bodyPr/>
        <a:lstStyle/>
        <a:p>
          <a:endParaRPr lang="en-US"/>
        </a:p>
      </dgm:t>
    </dgm:pt>
    <dgm:pt modelId="{45038022-8740-41C2-B7B1-8BD83F04FF52}" type="sibTrans" cxnId="{5F0D7354-E2EF-4834-8FD9-C19A3222C9B6}">
      <dgm:prSet/>
      <dgm:spPr/>
      <dgm:t>
        <a:bodyPr/>
        <a:lstStyle/>
        <a:p>
          <a:endParaRPr lang="en-US"/>
        </a:p>
      </dgm:t>
    </dgm:pt>
    <dgm:pt modelId="{8504E5C3-5B1A-4515-B8C3-27D7AF73A524}">
      <dgm:prSet/>
      <dgm:spPr/>
      <dgm:t>
        <a:bodyPr/>
        <a:lstStyle/>
        <a:p>
          <a:r>
            <a:rPr lang="en-US" dirty="0"/>
            <a:t>Ranks</a:t>
          </a:r>
        </a:p>
      </dgm:t>
    </dgm:pt>
    <dgm:pt modelId="{92E13404-4708-415E-BAE1-565E0EA50E75}" type="parTrans" cxnId="{134FD558-8629-4F57-8926-5DC1FE4F4FF3}">
      <dgm:prSet/>
      <dgm:spPr/>
      <dgm:t>
        <a:bodyPr/>
        <a:lstStyle/>
        <a:p>
          <a:endParaRPr lang="en-US"/>
        </a:p>
      </dgm:t>
    </dgm:pt>
    <dgm:pt modelId="{D1295300-F6ED-4E73-A799-05E9A86AE9BA}" type="sibTrans" cxnId="{134FD558-8629-4F57-8926-5DC1FE4F4FF3}">
      <dgm:prSet/>
      <dgm:spPr/>
      <dgm:t>
        <a:bodyPr/>
        <a:lstStyle/>
        <a:p>
          <a:endParaRPr lang="en-US"/>
        </a:p>
      </dgm:t>
    </dgm:pt>
    <dgm:pt modelId="{80430430-B23C-458E-B16F-ED12C665D503}">
      <dgm:prSet/>
      <dgm:spPr/>
      <dgm:t>
        <a:bodyPr/>
        <a:lstStyle/>
        <a:p>
          <a:r>
            <a:rPr lang="en-US" dirty="0"/>
            <a:t>Specialist</a:t>
          </a:r>
        </a:p>
      </dgm:t>
    </dgm:pt>
    <dgm:pt modelId="{3EB4DF7D-964A-4A71-B5B1-B5AF731C2A00}" type="parTrans" cxnId="{67030CE3-F63D-4128-8502-7A2042205062}">
      <dgm:prSet/>
      <dgm:spPr/>
      <dgm:t>
        <a:bodyPr/>
        <a:lstStyle/>
        <a:p>
          <a:endParaRPr lang="en-US"/>
        </a:p>
      </dgm:t>
    </dgm:pt>
    <dgm:pt modelId="{DE4A0EF7-AEC9-4A77-B891-ADCFE2B531A1}" type="sibTrans" cxnId="{67030CE3-F63D-4128-8502-7A2042205062}">
      <dgm:prSet/>
      <dgm:spPr/>
      <dgm:t>
        <a:bodyPr/>
        <a:lstStyle/>
        <a:p>
          <a:endParaRPr lang="en-US"/>
        </a:p>
      </dgm:t>
    </dgm:pt>
    <dgm:pt modelId="{C92C8641-3866-4AC0-817C-F1D791B368D3}">
      <dgm:prSet/>
      <dgm:spPr/>
      <dgm:t>
        <a:bodyPr/>
        <a:lstStyle/>
        <a:p>
          <a:r>
            <a:rPr lang="en-US" dirty="0"/>
            <a:t>Senior Specialist</a:t>
          </a:r>
        </a:p>
      </dgm:t>
    </dgm:pt>
    <dgm:pt modelId="{D0DC818C-D718-4CED-98AA-83484732A98E}" type="parTrans" cxnId="{4BACE016-ED8A-45C3-BD44-FAFCA9EAF73D}">
      <dgm:prSet/>
      <dgm:spPr/>
      <dgm:t>
        <a:bodyPr/>
        <a:lstStyle/>
        <a:p>
          <a:endParaRPr lang="en-US"/>
        </a:p>
      </dgm:t>
    </dgm:pt>
    <dgm:pt modelId="{7A24452F-0253-4D3E-81F7-502934B5E316}" type="sibTrans" cxnId="{4BACE016-ED8A-45C3-BD44-FAFCA9EAF73D}">
      <dgm:prSet/>
      <dgm:spPr/>
      <dgm:t>
        <a:bodyPr/>
        <a:lstStyle/>
        <a:p>
          <a:endParaRPr lang="en-US"/>
        </a:p>
      </dgm:t>
    </dgm:pt>
    <dgm:pt modelId="{C78E3679-2CFC-46CC-B8AD-C25CD02B6079}" type="pres">
      <dgm:prSet presAssocID="{1EA7C8B5-A8CF-4E51-9200-30937194116B}" presName="Name0" presStyleCnt="0">
        <dgm:presLayoutVars>
          <dgm:dir/>
          <dgm:animLvl val="lvl"/>
          <dgm:resizeHandles val="exact"/>
        </dgm:presLayoutVars>
      </dgm:prSet>
      <dgm:spPr/>
    </dgm:pt>
    <dgm:pt modelId="{5BC0F7F3-3F2B-45F8-A71F-9E0C55071E71}" type="pres">
      <dgm:prSet presAssocID="{3E2EFB9B-EE18-4ABB-AE07-1192E5C05CC1}" presName="composite" presStyleCnt="0"/>
      <dgm:spPr/>
    </dgm:pt>
    <dgm:pt modelId="{BF01C49B-A9C8-4904-BF00-6791AF115FF4}" type="pres">
      <dgm:prSet presAssocID="{3E2EFB9B-EE18-4ABB-AE07-1192E5C05CC1}" presName="parTx" presStyleLbl="alignNode1" presStyleIdx="0" presStyleCnt="3">
        <dgm:presLayoutVars>
          <dgm:chMax val="0"/>
          <dgm:chPref val="0"/>
        </dgm:presLayoutVars>
      </dgm:prSet>
      <dgm:spPr/>
    </dgm:pt>
    <dgm:pt modelId="{0AA6EFCD-70E1-49C5-9974-2888A638C1F5}" type="pres">
      <dgm:prSet presAssocID="{3E2EFB9B-EE18-4ABB-AE07-1192E5C05CC1}" presName="desTx" presStyleLbl="alignAccFollowNode1" presStyleIdx="0" presStyleCnt="3">
        <dgm:presLayoutVars/>
      </dgm:prSet>
      <dgm:spPr/>
    </dgm:pt>
    <dgm:pt modelId="{5FB5404E-375B-4FE7-8904-32CF40D162B2}" type="pres">
      <dgm:prSet presAssocID="{81C5D4FE-F266-414F-ABD1-5BF3FE25B4A2}" presName="space" presStyleCnt="0"/>
      <dgm:spPr/>
    </dgm:pt>
    <dgm:pt modelId="{81579E4F-B82A-4808-A7F1-8B23D69636EA}" type="pres">
      <dgm:prSet presAssocID="{C348D5BD-96B5-4C2E-B904-00CD98254B2E}" presName="composite" presStyleCnt="0"/>
      <dgm:spPr/>
    </dgm:pt>
    <dgm:pt modelId="{F5259DCB-2075-47FC-9FB8-AA05D71CC962}" type="pres">
      <dgm:prSet presAssocID="{C348D5BD-96B5-4C2E-B904-00CD98254B2E}" presName="parTx" presStyleLbl="alignNode1" presStyleIdx="1" presStyleCnt="3">
        <dgm:presLayoutVars>
          <dgm:chMax val="0"/>
          <dgm:chPref val="0"/>
        </dgm:presLayoutVars>
      </dgm:prSet>
      <dgm:spPr/>
    </dgm:pt>
    <dgm:pt modelId="{82047EFC-0CA7-4EED-BFEC-33E9E1C9EDCB}" type="pres">
      <dgm:prSet presAssocID="{C348D5BD-96B5-4C2E-B904-00CD98254B2E}" presName="desTx" presStyleLbl="alignAccFollowNode1" presStyleIdx="1" presStyleCnt="3">
        <dgm:presLayoutVars/>
      </dgm:prSet>
      <dgm:spPr/>
    </dgm:pt>
    <dgm:pt modelId="{64D0F2C6-269B-443B-96DE-C68E73863132}" type="pres">
      <dgm:prSet presAssocID="{5DCA3110-FEFA-47CE-A37D-EE5CC109F213}" presName="space" presStyleCnt="0"/>
      <dgm:spPr/>
    </dgm:pt>
    <dgm:pt modelId="{8A0DE4B8-8A6B-4029-8380-85541DB4601F}" type="pres">
      <dgm:prSet presAssocID="{8504E5C3-5B1A-4515-B8C3-27D7AF73A524}" presName="composite" presStyleCnt="0"/>
      <dgm:spPr/>
    </dgm:pt>
    <dgm:pt modelId="{1AF06763-FF52-40CD-AE7F-9D10DC5B84B2}" type="pres">
      <dgm:prSet presAssocID="{8504E5C3-5B1A-4515-B8C3-27D7AF73A524}" presName="parTx" presStyleLbl="alignNode1" presStyleIdx="2" presStyleCnt="3">
        <dgm:presLayoutVars>
          <dgm:chMax val="0"/>
          <dgm:chPref val="0"/>
        </dgm:presLayoutVars>
      </dgm:prSet>
      <dgm:spPr/>
    </dgm:pt>
    <dgm:pt modelId="{85A5055A-700D-43CD-BE91-8ECF33C426F6}" type="pres">
      <dgm:prSet presAssocID="{8504E5C3-5B1A-4515-B8C3-27D7AF73A524}" presName="desTx" presStyleLbl="alignAccFollowNode1" presStyleIdx="2" presStyleCnt="3">
        <dgm:presLayoutVars/>
      </dgm:prSet>
      <dgm:spPr/>
    </dgm:pt>
  </dgm:ptLst>
  <dgm:cxnLst>
    <dgm:cxn modelId="{991ADC0A-63DF-4946-878F-C0B60F9BA6BF}" type="presOf" srcId="{FC94BE1E-580F-4A24-8679-38D06DAD887C}" destId="{0AA6EFCD-70E1-49C5-9974-2888A638C1F5}" srcOrd="0" destOrd="3" presId="urn:microsoft.com/office/officeart/2016/7/layout/ChevronBlockProcess"/>
    <dgm:cxn modelId="{4BACE016-ED8A-45C3-BD44-FAFCA9EAF73D}" srcId="{8504E5C3-5B1A-4515-B8C3-27D7AF73A524}" destId="{C92C8641-3866-4AC0-817C-F1D791B368D3}" srcOrd="1" destOrd="0" parTransId="{D0DC818C-D718-4CED-98AA-83484732A98E}" sibTransId="{7A24452F-0253-4D3E-81F7-502934B5E316}"/>
    <dgm:cxn modelId="{E9F74D1B-CD15-4075-98B8-C1FA1347598B}" type="presOf" srcId="{3E2EFB9B-EE18-4ABB-AE07-1192E5C05CC1}" destId="{BF01C49B-A9C8-4904-BF00-6791AF115FF4}" srcOrd="0" destOrd="0" presId="urn:microsoft.com/office/officeart/2016/7/layout/ChevronBlockProcess"/>
    <dgm:cxn modelId="{ADCED92A-3CDA-46CA-9BA0-92103D2CD04B}" srcId="{1EA7C8B5-A8CF-4E51-9200-30937194116B}" destId="{C348D5BD-96B5-4C2E-B904-00CD98254B2E}" srcOrd="1" destOrd="0" parTransId="{DA896F38-9FC7-4202-A551-FD88E6159C50}" sibTransId="{5DCA3110-FEFA-47CE-A37D-EE5CC109F213}"/>
    <dgm:cxn modelId="{1237C632-BFB2-45CA-9B10-BBF0A811760F}" srcId="{C348D5BD-96B5-4C2E-B904-00CD98254B2E}" destId="{FDB5F9AC-7F12-4050-95BC-6DD605CB4E7B}" srcOrd="0" destOrd="0" parTransId="{8B71E006-C07D-4661-BE8A-05F25B2B559F}" sibTransId="{0382E38E-532B-498C-9621-9CD003E26E39}"/>
    <dgm:cxn modelId="{89CC2A37-ECDB-4309-8DBB-DB1C1F7E4D39}" srcId="{3E2EFB9B-EE18-4ABB-AE07-1192E5C05CC1}" destId="{328AAD29-7052-4260-AB5A-D7B5DF8B827C}" srcOrd="4" destOrd="0" parTransId="{F8841407-CA00-40F2-8224-5815D76A760F}" sibTransId="{AB27CCAD-C347-4B55-95DD-4C40DFD8FD9A}"/>
    <dgm:cxn modelId="{A6AE043C-4038-4372-8881-9128BA953ADC}" srcId="{3E2EFB9B-EE18-4ABB-AE07-1192E5C05CC1}" destId="{FC94BE1E-580F-4A24-8679-38D06DAD887C}" srcOrd="3" destOrd="0" parTransId="{4CCA3683-6C6B-47A2-BBFE-F81617FBD221}" sibTransId="{2A47A8C3-03E0-4587-AEF3-124E4D0E5AE1}"/>
    <dgm:cxn modelId="{297C615E-7406-4456-8CD4-AE1559DB6E38}" srcId="{3E2EFB9B-EE18-4ABB-AE07-1192E5C05CC1}" destId="{7D4EEEE0-B86E-4B9E-A4B0-F46CFCDCC352}" srcOrd="2" destOrd="0" parTransId="{1694FB76-F857-4C88-AE0E-418218C54EA1}" sibTransId="{CB4D0D90-B6D7-460B-A5F5-86B17F88E0B8}"/>
    <dgm:cxn modelId="{22E99342-3938-423D-A666-7D609D10765C}" type="presOf" srcId="{176EB404-FD28-4827-8224-7A4AFEEF99E4}" destId="{82047EFC-0CA7-4EED-BFEC-33E9E1C9EDCB}" srcOrd="0" destOrd="1" presId="urn:microsoft.com/office/officeart/2016/7/layout/ChevronBlockProcess"/>
    <dgm:cxn modelId="{AC8A346A-841F-4CBA-93AA-09B70D6FAE10}" type="presOf" srcId="{1EA7C8B5-A8CF-4E51-9200-30937194116B}" destId="{C78E3679-2CFC-46CC-B8AD-C25CD02B6079}" srcOrd="0" destOrd="0" presId="urn:microsoft.com/office/officeart/2016/7/layout/ChevronBlockProcess"/>
    <dgm:cxn modelId="{8B87474E-9046-4F3E-BF18-F2BE4C5346E6}" srcId="{3E2EFB9B-EE18-4ABB-AE07-1192E5C05CC1}" destId="{7E9DDEEC-E4DF-4E02-829C-4D9764787276}" srcOrd="0" destOrd="0" parTransId="{2304E039-581E-4AB6-9CFE-E82F769D68A6}" sibTransId="{91F3493F-FE63-4C20-B6A0-BC1EFC5701FE}"/>
    <dgm:cxn modelId="{5F0D7354-E2EF-4834-8FD9-C19A3222C9B6}" srcId="{C348D5BD-96B5-4C2E-B904-00CD98254B2E}" destId="{176EB404-FD28-4827-8224-7A4AFEEF99E4}" srcOrd="1" destOrd="0" parTransId="{80C2163C-6ECA-4571-A45F-AD122C52AA7E}" sibTransId="{45038022-8740-41C2-B7B1-8BD83F04FF52}"/>
    <dgm:cxn modelId="{5A96A155-253E-44FA-8DA5-B26B78EF23FC}" type="presOf" srcId="{781C4C8C-F919-49F1-8555-51C884B2F5FF}" destId="{0AA6EFCD-70E1-49C5-9974-2888A638C1F5}" srcOrd="0" destOrd="1" presId="urn:microsoft.com/office/officeart/2016/7/layout/ChevronBlockProcess"/>
    <dgm:cxn modelId="{06351376-30B2-4236-A403-D0854F97DA05}" type="presOf" srcId="{8504E5C3-5B1A-4515-B8C3-27D7AF73A524}" destId="{1AF06763-FF52-40CD-AE7F-9D10DC5B84B2}" srcOrd="0" destOrd="0" presId="urn:microsoft.com/office/officeart/2016/7/layout/ChevronBlockProcess"/>
    <dgm:cxn modelId="{134FD558-8629-4F57-8926-5DC1FE4F4FF3}" srcId="{1EA7C8B5-A8CF-4E51-9200-30937194116B}" destId="{8504E5C3-5B1A-4515-B8C3-27D7AF73A524}" srcOrd="2" destOrd="0" parTransId="{92E13404-4708-415E-BAE1-565E0EA50E75}" sibTransId="{D1295300-F6ED-4E73-A799-05E9A86AE9BA}"/>
    <dgm:cxn modelId="{84187A7A-EB0C-411C-A7EA-183F290807C0}" srcId="{1EA7C8B5-A8CF-4E51-9200-30937194116B}" destId="{3E2EFB9B-EE18-4ABB-AE07-1192E5C05CC1}" srcOrd="0" destOrd="0" parTransId="{66603BAD-FBFF-4545-9B1A-DAD795C418E8}" sibTransId="{81C5D4FE-F266-414F-ABD1-5BF3FE25B4A2}"/>
    <dgm:cxn modelId="{30EFDC7B-A40F-465B-A1CD-33AF24BB74C7}" type="presOf" srcId="{328AAD29-7052-4260-AB5A-D7B5DF8B827C}" destId="{0AA6EFCD-70E1-49C5-9974-2888A638C1F5}" srcOrd="0" destOrd="4" presId="urn:microsoft.com/office/officeart/2016/7/layout/ChevronBlockProcess"/>
    <dgm:cxn modelId="{D91F9588-D3F5-42C3-8153-CB39EA58621F}" type="presOf" srcId="{C92C8641-3866-4AC0-817C-F1D791B368D3}" destId="{85A5055A-700D-43CD-BE91-8ECF33C426F6}" srcOrd="0" destOrd="1" presId="urn:microsoft.com/office/officeart/2016/7/layout/ChevronBlockProcess"/>
    <dgm:cxn modelId="{59636EA1-9E8D-45CF-88DB-29379FC22CC6}" type="presOf" srcId="{C348D5BD-96B5-4C2E-B904-00CD98254B2E}" destId="{F5259DCB-2075-47FC-9FB8-AA05D71CC962}" srcOrd="0" destOrd="0" presId="urn:microsoft.com/office/officeart/2016/7/layout/ChevronBlockProcess"/>
    <dgm:cxn modelId="{D56248C6-233A-4469-B08D-069409145ED0}" type="presOf" srcId="{7E9DDEEC-E4DF-4E02-829C-4D9764787276}" destId="{0AA6EFCD-70E1-49C5-9974-2888A638C1F5}" srcOrd="0" destOrd="0" presId="urn:microsoft.com/office/officeart/2016/7/layout/ChevronBlockProcess"/>
    <dgm:cxn modelId="{C2F4E3C6-7F70-4AB0-A1D8-5453BBDA87D1}" type="presOf" srcId="{7D4EEEE0-B86E-4B9E-A4B0-F46CFCDCC352}" destId="{0AA6EFCD-70E1-49C5-9974-2888A638C1F5}" srcOrd="0" destOrd="2" presId="urn:microsoft.com/office/officeart/2016/7/layout/ChevronBlockProcess"/>
    <dgm:cxn modelId="{5F06D9DD-4A81-4B09-AA5E-F9B5DD825887}" srcId="{3E2EFB9B-EE18-4ABB-AE07-1192E5C05CC1}" destId="{781C4C8C-F919-49F1-8555-51C884B2F5FF}" srcOrd="1" destOrd="0" parTransId="{0FD873EC-F604-4987-BBAE-8E5A266E2A06}" sibTransId="{60A0FBB0-E8E8-44CE-96D2-10D5C9B1A6F8}"/>
    <dgm:cxn modelId="{67030CE3-F63D-4128-8502-7A2042205062}" srcId="{8504E5C3-5B1A-4515-B8C3-27D7AF73A524}" destId="{80430430-B23C-458E-B16F-ED12C665D503}" srcOrd="0" destOrd="0" parTransId="{3EB4DF7D-964A-4A71-B5B1-B5AF731C2A00}" sibTransId="{DE4A0EF7-AEC9-4A77-B891-ADCFE2B531A1}"/>
    <dgm:cxn modelId="{BB4BD6F3-6F8D-483D-846D-4D8C4C72F229}" type="presOf" srcId="{FDB5F9AC-7F12-4050-95BC-6DD605CB4E7B}" destId="{82047EFC-0CA7-4EED-BFEC-33E9E1C9EDCB}" srcOrd="0" destOrd="0" presId="urn:microsoft.com/office/officeart/2016/7/layout/ChevronBlockProcess"/>
    <dgm:cxn modelId="{6DBE03F9-1D08-4E53-8036-AC62DCB14D20}" type="presOf" srcId="{80430430-B23C-458E-B16F-ED12C665D503}" destId="{85A5055A-700D-43CD-BE91-8ECF33C426F6}" srcOrd="0" destOrd="0" presId="urn:microsoft.com/office/officeart/2016/7/layout/ChevronBlockProcess"/>
    <dgm:cxn modelId="{943C5686-F3BA-4DC3-B6A6-E581322DC367}" type="presParOf" srcId="{C78E3679-2CFC-46CC-B8AD-C25CD02B6079}" destId="{5BC0F7F3-3F2B-45F8-A71F-9E0C55071E71}" srcOrd="0" destOrd="0" presId="urn:microsoft.com/office/officeart/2016/7/layout/ChevronBlockProcess"/>
    <dgm:cxn modelId="{6B459042-C1EE-4FB1-9D48-FFA431645509}" type="presParOf" srcId="{5BC0F7F3-3F2B-45F8-A71F-9E0C55071E71}" destId="{BF01C49B-A9C8-4904-BF00-6791AF115FF4}" srcOrd="0" destOrd="0" presId="urn:microsoft.com/office/officeart/2016/7/layout/ChevronBlockProcess"/>
    <dgm:cxn modelId="{67A61389-C0A0-45B0-BFBC-4D2EB51E7128}" type="presParOf" srcId="{5BC0F7F3-3F2B-45F8-A71F-9E0C55071E71}" destId="{0AA6EFCD-70E1-49C5-9974-2888A638C1F5}" srcOrd="1" destOrd="0" presId="urn:microsoft.com/office/officeart/2016/7/layout/ChevronBlockProcess"/>
    <dgm:cxn modelId="{38FE0EBB-DDD5-4B6F-BA12-3A6F5B1A593A}" type="presParOf" srcId="{C78E3679-2CFC-46CC-B8AD-C25CD02B6079}" destId="{5FB5404E-375B-4FE7-8904-32CF40D162B2}" srcOrd="1" destOrd="0" presId="urn:microsoft.com/office/officeart/2016/7/layout/ChevronBlockProcess"/>
    <dgm:cxn modelId="{E9D4FB60-864F-4A22-A8B1-A0E70AC46CE4}" type="presParOf" srcId="{C78E3679-2CFC-46CC-B8AD-C25CD02B6079}" destId="{81579E4F-B82A-4808-A7F1-8B23D69636EA}" srcOrd="2" destOrd="0" presId="urn:microsoft.com/office/officeart/2016/7/layout/ChevronBlockProcess"/>
    <dgm:cxn modelId="{B18B60C7-882B-44C9-8D95-B02DA2C18B4D}" type="presParOf" srcId="{81579E4F-B82A-4808-A7F1-8B23D69636EA}" destId="{F5259DCB-2075-47FC-9FB8-AA05D71CC962}" srcOrd="0" destOrd="0" presId="urn:microsoft.com/office/officeart/2016/7/layout/ChevronBlockProcess"/>
    <dgm:cxn modelId="{23511D87-D0AE-4246-B0D9-324B71773862}" type="presParOf" srcId="{81579E4F-B82A-4808-A7F1-8B23D69636EA}" destId="{82047EFC-0CA7-4EED-BFEC-33E9E1C9EDCB}" srcOrd="1" destOrd="0" presId="urn:microsoft.com/office/officeart/2016/7/layout/ChevronBlockProcess"/>
    <dgm:cxn modelId="{48577E46-35DD-4B57-BB1E-797C6ABA2E4E}" type="presParOf" srcId="{C78E3679-2CFC-46CC-B8AD-C25CD02B6079}" destId="{64D0F2C6-269B-443B-96DE-C68E73863132}" srcOrd="3" destOrd="0" presId="urn:microsoft.com/office/officeart/2016/7/layout/ChevronBlockProcess"/>
    <dgm:cxn modelId="{CB460C28-46C4-46E7-BFF6-55C75D747245}" type="presParOf" srcId="{C78E3679-2CFC-46CC-B8AD-C25CD02B6079}" destId="{8A0DE4B8-8A6B-4029-8380-85541DB4601F}" srcOrd="4" destOrd="0" presId="urn:microsoft.com/office/officeart/2016/7/layout/ChevronBlockProcess"/>
    <dgm:cxn modelId="{570ACD3B-6E3C-4CAB-9EBC-37610443579A}" type="presParOf" srcId="{8A0DE4B8-8A6B-4029-8380-85541DB4601F}" destId="{1AF06763-FF52-40CD-AE7F-9D10DC5B84B2}" srcOrd="0" destOrd="0" presId="urn:microsoft.com/office/officeart/2016/7/layout/ChevronBlockProcess"/>
    <dgm:cxn modelId="{331F7E7D-FF44-4185-A068-5C0A240B55E5}" type="presParOf" srcId="{8A0DE4B8-8A6B-4029-8380-85541DB4601F}" destId="{85A5055A-700D-43CD-BE91-8ECF33C426F6}"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1C792-6EA2-4829-B92A-F07DF140B94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0937F62-CC21-4A92-98AD-2D7DFFA3F70C}">
      <dgm:prSet custT="1"/>
      <dgm:spPr>
        <a:solidFill>
          <a:srgbClr val="18453B"/>
        </a:solidFill>
      </dgm:spPr>
      <dgm:t>
        <a:bodyPr/>
        <a:lstStyle/>
        <a:p>
          <a:pPr rtl="0"/>
          <a:r>
            <a:rPr lang="en-US" sz="1800" b="0" i="0" dirty="0">
              <a:latin typeface="Gotham Book" pitchFamily="50" charset="0"/>
              <a:cs typeface="Gotham Book" pitchFamily="50" charset="0"/>
            </a:rPr>
            <a:t>Appointed as a Continuing System Specialist to a 3-year probationary appointment</a:t>
          </a:r>
          <a:endParaRPr lang="en-US" sz="1800" dirty="0">
            <a:latin typeface="Gotham Book" pitchFamily="50" charset="0"/>
            <a:cs typeface="Gotham Book" pitchFamily="50" charset="0"/>
          </a:endParaRPr>
        </a:p>
      </dgm:t>
    </dgm:pt>
    <dgm:pt modelId="{E3094658-2B62-43DD-9127-7ED5E31AA6D7}" type="parTrans" cxnId="{E5662B8A-1F3A-4DA0-94C1-8EB86E1FDF96}">
      <dgm:prSet/>
      <dgm:spPr/>
      <dgm:t>
        <a:bodyPr/>
        <a:lstStyle/>
        <a:p>
          <a:endParaRPr lang="en-US"/>
        </a:p>
      </dgm:t>
    </dgm:pt>
    <dgm:pt modelId="{8312DF6D-2729-4658-8F54-5584B7043870}" type="sibTrans" cxnId="{E5662B8A-1F3A-4DA0-94C1-8EB86E1FDF96}">
      <dgm:prSet/>
      <dgm:spPr/>
      <dgm:t>
        <a:bodyPr/>
        <a:lstStyle/>
        <a:p>
          <a:endParaRPr lang="en-US"/>
        </a:p>
      </dgm:t>
    </dgm:pt>
    <dgm:pt modelId="{A7BD9B09-E3DC-444E-BD27-1E48A89B4DD3}">
      <dgm:prSet custT="1"/>
      <dgm:spPr/>
      <dgm:t>
        <a:bodyPr/>
        <a:lstStyle/>
        <a:p>
          <a:pPr rtl="0"/>
          <a:r>
            <a:rPr lang="en-US" sz="1600" b="0" i="0" dirty="0">
              <a:latin typeface="Gotham Book" pitchFamily="50" charset="0"/>
              <a:cs typeface="Gotham Book" pitchFamily="50" charset="0"/>
            </a:rPr>
            <a:t>During the  2</a:t>
          </a:r>
          <a:r>
            <a:rPr lang="en-US" sz="1600" b="0" i="0" baseline="30000" dirty="0">
              <a:latin typeface="Gotham Book" pitchFamily="50" charset="0"/>
              <a:cs typeface="Gotham Book" pitchFamily="50" charset="0"/>
            </a:rPr>
            <a:t>nd</a:t>
          </a:r>
          <a:r>
            <a:rPr lang="en-US" sz="1600" b="0" i="0" dirty="0">
              <a:latin typeface="Gotham Book" pitchFamily="50" charset="0"/>
              <a:cs typeface="Gotham Book" pitchFamily="50" charset="0"/>
            </a:rPr>
            <a:t> year, reappointment review occurs</a:t>
          </a:r>
          <a:endParaRPr lang="en-US" sz="1600" dirty="0">
            <a:latin typeface="Gotham Book" pitchFamily="50" charset="0"/>
            <a:cs typeface="Gotham Book" pitchFamily="50" charset="0"/>
          </a:endParaRPr>
        </a:p>
      </dgm:t>
    </dgm:pt>
    <dgm:pt modelId="{F254B3F4-A7CC-456C-9D73-95798530FE60}" type="parTrans" cxnId="{BA5E7F19-2C49-4354-A189-588563189E47}">
      <dgm:prSet/>
      <dgm:spPr/>
      <dgm:t>
        <a:bodyPr/>
        <a:lstStyle/>
        <a:p>
          <a:endParaRPr lang="en-US"/>
        </a:p>
      </dgm:t>
    </dgm:pt>
    <dgm:pt modelId="{1F99F10F-CB23-4E37-BC3D-FF58009492B5}" type="sibTrans" cxnId="{BA5E7F19-2C49-4354-A189-588563189E47}">
      <dgm:prSet/>
      <dgm:spPr/>
      <dgm:t>
        <a:bodyPr/>
        <a:lstStyle/>
        <a:p>
          <a:endParaRPr lang="en-US"/>
        </a:p>
      </dgm:t>
    </dgm:pt>
    <dgm:pt modelId="{5FA03B53-2F88-4CEC-8F2C-D96358EA5001}">
      <dgm:prSet custT="1"/>
      <dgm:spPr/>
      <dgm:t>
        <a:bodyPr/>
        <a:lstStyle/>
        <a:p>
          <a:pPr rtl="0"/>
          <a:r>
            <a:rPr lang="en-US" sz="1600" b="0" i="0" dirty="0">
              <a:latin typeface="Gotham Book" pitchFamily="50" charset="0"/>
              <a:cs typeface="Gotham Book" pitchFamily="50" charset="0"/>
            </a:rPr>
            <a:t>If unsuccessful, the appointment ends as originally scheduled</a:t>
          </a:r>
          <a:endParaRPr lang="en-US" sz="1600" dirty="0">
            <a:latin typeface="Gotham Book" pitchFamily="50" charset="0"/>
            <a:cs typeface="Gotham Book" pitchFamily="50" charset="0"/>
          </a:endParaRPr>
        </a:p>
      </dgm:t>
    </dgm:pt>
    <dgm:pt modelId="{0E28C0B7-0B32-42C4-876F-BF066FC0F845}" type="parTrans" cxnId="{4F3EB169-AC30-4DFB-A671-CD6D0C085541}">
      <dgm:prSet/>
      <dgm:spPr/>
      <dgm:t>
        <a:bodyPr/>
        <a:lstStyle/>
        <a:p>
          <a:endParaRPr lang="en-US"/>
        </a:p>
      </dgm:t>
    </dgm:pt>
    <dgm:pt modelId="{CC426D25-BD30-4749-99DA-0BAC7AD33586}" type="sibTrans" cxnId="{4F3EB169-AC30-4DFB-A671-CD6D0C085541}">
      <dgm:prSet/>
      <dgm:spPr/>
      <dgm:t>
        <a:bodyPr/>
        <a:lstStyle/>
        <a:p>
          <a:endParaRPr lang="en-US"/>
        </a:p>
      </dgm:t>
    </dgm:pt>
    <dgm:pt modelId="{50A25FD2-FD55-40B0-BE2D-4C7D251E80B9}">
      <dgm:prSet custT="1"/>
      <dgm:spPr>
        <a:solidFill>
          <a:srgbClr val="18453B"/>
        </a:solidFill>
      </dgm:spPr>
      <dgm:t>
        <a:bodyPr/>
        <a:lstStyle/>
        <a:p>
          <a:pPr rtl="0"/>
          <a:r>
            <a:rPr lang="en-US" sz="1800" b="0" i="0" dirty="0">
              <a:latin typeface="Gotham Book" pitchFamily="50" charset="0"/>
              <a:cs typeface="Gotham Book" pitchFamily="50" charset="0"/>
            </a:rPr>
            <a:t>If successfully reappointed, the Specialist begins a second 3-year probationary appointment</a:t>
          </a:r>
          <a:endParaRPr lang="en-US" sz="1800" dirty="0">
            <a:latin typeface="Gotham Book" pitchFamily="50" charset="0"/>
            <a:cs typeface="Gotham Book" pitchFamily="50" charset="0"/>
          </a:endParaRPr>
        </a:p>
      </dgm:t>
    </dgm:pt>
    <dgm:pt modelId="{2B129A9A-3D6C-4392-8A88-EF0E511458AC}" type="parTrans" cxnId="{8E5CAB8A-64B0-4027-B824-E30FF37C0EA5}">
      <dgm:prSet/>
      <dgm:spPr/>
      <dgm:t>
        <a:bodyPr/>
        <a:lstStyle/>
        <a:p>
          <a:endParaRPr lang="en-US"/>
        </a:p>
      </dgm:t>
    </dgm:pt>
    <dgm:pt modelId="{DCB8B379-CD34-4FB1-8347-6F49896A4963}" type="sibTrans" cxnId="{8E5CAB8A-64B0-4027-B824-E30FF37C0EA5}">
      <dgm:prSet/>
      <dgm:spPr/>
      <dgm:t>
        <a:bodyPr/>
        <a:lstStyle/>
        <a:p>
          <a:endParaRPr lang="en-US"/>
        </a:p>
      </dgm:t>
    </dgm:pt>
    <dgm:pt modelId="{F60D3A9C-F487-4290-AFAA-13C8BC2ABDA5}">
      <dgm:prSet custT="1"/>
      <dgm:spPr/>
      <dgm:t>
        <a:bodyPr/>
        <a:lstStyle/>
        <a:p>
          <a:pPr rtl="0"/>
          <a:r>
            <a:rPr lang="en-US" sz="1600" b="0" i="0" dirty="0">
              <a:latin typeface="Gotham Book" pitchFamily="50" charset="0"/>
              <a:cs typeface="Gotham Book" pitchFamily="50" charset="0"/>
            </a:rPr>
            <a:t>During the 5</a:t>
          </a:r>
          <a:r>
            <a:rPr lang="en-US" sz="1600" b="0" i="0" baseline="30000" dirty="0">
              <a:latin typeface="Gotham Book" pitchFamily="50" charset="0"/>
              <a:cs typeface="Gotham Book" pitchFamily="50" charset="0"/>
            </a:rPr>
            <a:t>th</a:t>
          </a:r>
          <a:r>
            <a:rPr lang="en-US" sz="1600" b="0" i="0" dirty="0">
              <a:latin typeface="Gotham Book" pitchFamily="50" charset="0"/>
              <a:cs typeface="Gotham Book" pitchFamily="50" charset="0"/>
            </a:rPr>
            <a:t> year, the continuing review occurs</a:t>
          </a:r>
          <a:endParaRPr lang="en-US" sz="1600" dirty="0">
            <a:latin typeface="Gotham Book" pitchFamily="50" charset="0"/>
            <a:cs typeface="Gotham Book" pitchFamily="50" charset="0"/>
          </a:endParaRPr>
        </a:p>
      </dgm:t>
    </dgm:pt>
    <dgm:pt modelId="{99C817BD-24EE-4EF7-B0CB-BFB48256CB42}" type="parTrans" cxnId="{8A7A1264-0821-4EF1-A2FC-8E2AF6D9CF66}">
      <dgm:prSet/>
      <dgm:spPr/>
      <dgm:t>
        <a:bodyPr/>
        <a:lstStyle/>
        <a:p>
          <a:endParaRPr lang="en-US"/>
        </a:p>
      </dgm:t>
    </dgm:pt>
    <dgm:pt modelId="{ED06F091-3796-42E3-8DA7-8A1D9F478447}" type="sibTrans" cxnId="{8A7A1264-0821-4EF1-A2FC-8E2AF6D9CF66}">
      <dgm:prSet/>
      <dgm:spPr/>
      <dgm:t>
        <a:bodyPr/>
        <a:lstStyle/>
        <a:p>
          <a:endParaRPr lang="en-US"/>
        </a:p>
      </dgm:t>
    </dgm:pt>
    <dgm:pt modelId="{4CCC8AE6-970E-4D86-8434-D94793B261DF}">
      <dgm:prSet custT="1"/>
      <dgm:spPr/>
      <dgm:t>
        <a:bodyPr/>
        <a:lstStyle/>
        <a:p>
          <a:pPr rtl="0"/>
          <a:r>
            <a:rPr lang="en-US" sz="1600" b="0" i="0" dirty="0">
              <a:latin typeface="Gotham Book" pitchFamily="50" charset="0"/>
              <a:cs typeface="Gotham Book" pitchFamily="50" charset="0"/>
            </a:rPr>
            <a:t>If successful, one is reappointed with continuing status</a:t>
          </a:r>
          <a:endParaRPr lang="en-US" sz="1600" dirty="0">
            <a:latin typeface="Gotham Book" pitchFamily="50" charset="0"/>
            <a:cs typeface="Gotham Book" pitchFamily="50" charset="0"/>
          </a:endParaRPr>
        </a:p>
      </dgm:t>
    </dgm:pt>
    <dgm:pt modelId="{98BFD5DF-E6F6-4D70-BB44-25D073E77B25}" type="parTrans" cxnId="{6D5A4706-5853-4769-BDDF-308F56F70389}">
      <dgm:prSet/>
      <dgm:spPr/>
      <dgm:t>
        <a:bodyPr/>
        <a:lstStyle/>
        <a:p>
          <a:endParaRPr lang="en-US"/>
        </a:p>
      </dgm:t>
    </dgm:pt>
    <dgm:pt modelId="{DE2A771A-B7FF-41F5-847A-BD2E93DB62A6}" type="sibTrans" cxnId="{6D5A4706-5853-4769-BDDF-308F56F70389}">
      <dgm:prSet/>
      <dgm:spPr/>
      <dgm:t>
        <a:bodyPr/>
        <a:lstStyle/>
        <a:p>
          <a:endParaRPr lang="en-US"/>
        </a:p>
      </dgm:t>
    </dgm:pt>
    <dgm:pt modelId="{D7BF51D2-4B07-4C22-91E8-A87EA0856F49}">
      <dgm:prSet custT="1"/>
      <dgm:spPr/>
      <dgm:t>
        <a:bodyPr/>
        <a:lstStyle/>
        <a:p>
          <a:pPr rtl="0"/>
          <a:r>
            <a:rPr lang="en-US" sz="1600" b="0" i="0" dirty="0">
              <a:latin typeface="Gotham Book" pitchFamily="50" charset="0"/>
              <a:cs typeface="Gotham Book" pitchFamily="50" charset="0"/>
            </a:rPr>
            <a:t>If unsuccessful, the appointment ends as originally scheduled</a:t>
          </a:r>
          <a:endParaRPr lang="en-US" sz="1600" dirty="0">
            <a:latin typeface="Gotham Book" pitchFamily="50" charset="0"/>
            <a:cs typeface="Gotham Book" pitchFamily="50" charset="0"/>
          </a:endParaRPr>
        </a:p>
      </dgm:t>
    </dgm:pt>
    <dgm:pt modelId="{CE9CAD0B-E0A4-4D89-B001-502CEDA9373F}" type="parTrans" cxnId="{07AFA749-9791-4D45-B542-8C93103411C1}">
      <dgm:prSet/>
      <dgm:spPr/>
      <dgm:t>
        <a:bodyPr/>
        <a:lstStyle/>
        <a:p>
          <a:endParaRPr lang="en-US"/>
        </a:p>
      </dgm:t>
    </dgm:pt>
    <dgm:pt modelId="{DC5333E4-4C2D-45BB-BB98-24A4E930BEFF}" type="sibTrans" cxnId="{07AFA749-9791-4D45-B542-8C93103411C1}">
      <dgm:prSet/>
      <dgm:spPr/>
      <dgm:t>
        <a:bodyPr/>
        <a:lstStyle/>
        <a:p>
          <a:endParaRPr lang="en-US"/>
        </a:p>
      </dgm:t>
    </dgm:pt>
    <dgm:pt modelId="{4FD18785-F6CA-40E3-AE58-A7BC56BEC1DE}" type="pres">
      <dgm:prSet presAssocID="{6011C792-6EA2-4829-B92A-F07DF140B949}" presName="rootnode" presStyleCnt="0">
        <dgm:presLayoutVars>
          <dgm:chMax/>
          <dgm:chPref/>
          <dgm:dir/>
          <dgm:animLvl val="lvl"/>
        </dgm:presLayoutVars>
      </dgm:prSet>
      <dgm:spPr/>
    </dgm:pt>
    <dgm:pt modelId="{38ECEE16-5110-491C-869F-EF5F3D825C1E}" type="pres">
      <dgm:prSet presAssocID="{E0937F62-CC21-4A92-98AD-2D7DFFA3F70C}" presName="composite" presStyleCnt="0"/>
      <dgm:spPr/>
    </dgm:pt>
    <dgm:pt modelId="{1AEBEEC6-805C-4A12-B839-804F34AF3F4F}" type="pres">
      <dgm:prSet presAssocID="{E0937F62-CC21-4A92-98AD-2D7DFFA3F70C}" presName="bentUpArrow1" presStyleLbl="alignImgPlace1" presStyleIdx="0" presStyleCnt="1"/>
      <dgm:spPr/>
    </dgm:pt>
    <dgm:pt modelId="{B7272B9D-319B-40A0-9444-5C44C4CF2E22}" type="pres">
      <dgm:prSet presAssocID="{E0937F62-CC21-4A92-98AD-2D7DFFA3F70C}" presName="ParentText" presStyleLbl="node1" presStyleIdx="0" presStyleCnt="2">
        <dgm:presLayoutVars>
          <dgm:chMax val="1"/>
          <dgm:chPref val="1"/>
          <dgm:bulletEnabled val="1"/>
        </dgm:presLayoutVars>
      </dgm:prSet>
      <dgm:spPr/>
    </dgm:pt>
    <dgm:pt modelId="{02E07910-473A-4324-964A-83C2C1FB5354}" type="pres">
      <dgm:prSet presAssocID="{E0937F62-CC21-4A92-98AD-2D7DFFA3F70C}" presName="ChildText" presStyleLbl="revTx" presStyleIdx="0" presStyleCnt="2" custScaleY="138625" custLinFactNeighborX="-1338" custLinFactNeighborY="20914">
        <dgm:presLayoutVars>
          <dgm:chMax val="0"/>
          <dgm:chPref val="0"/>
          <dgm:bulletEnabled val="1"/>
        </dgm:presLayoutVars>
      </dgm:prSet>
      <dgm:spPr/>
    </dgm:pt>
    <dgm:pt modelId="{212E4881-A239-4C9F-9EA2-C170E361F5F8}" type="pres">
      <dgm:prSet presAssocID="{8312DF6D-2729-4658-8F54-5584B7043870}" presName="sibTrans" presStyleCnt="0"/>
      <dgm:spPr/>
    </dgm:pt>
    <dgm:pt modelId="{F285FA4F-7721-4BF7-82A8-26B26185DFE8}" type="pres">
      <dgm:prSet presAssocID="{50A25FD2-FD55-40B0-BE2D-4C7D251E80B9}" presName="composite" presStyleCnt="0"/>
      <dgm:spPr/>
    </dgm:pt>
    <dgm:pt modelId="{7D40DB8C-6744-4E25-9795-A7B61A0D4893}" type="pres">
      <dgm:prSet presAssocID="{50A25FD2-FD55-40B0-BE2D-4C7D251E80B9}" presName="ParentText" presStyleLbl="node1" presStyleIdx="1" presStyleCnt="2" custScaleY="88356" custLinFactNeighborX="-2721" custLinFactNeighborY="-6753">
        <dgm:presLayoutVars>
          <dgm:chMax val="1"/>
          <dgm:chPref val="1"/>
          <dgm:bulletEnabled val="1"/>
        </dgm:presLayoutVars>
      </dgm:prSet>
      <dgm:spPr/>
    </dgm:pt>
    <dgm:pt modelId="{AC595C2D-19E5-46EB-A693-4487261D9BEA}" type="pres">
      <dgm:prSet presAssocID="{50A25FD2-FD55-40B0-BE2D-4C7D251E80B9}" presName="FinalChildText" presStyleLbl="revTx" presStyleIdx="1" presStyleCnt="2" custScaleX="113027" custScaleY="133745" custLinFactNeighborX="4577" custLinFactNeighborY="2066">
        <dgm:presLayoutVars>
          <dgm:chMax val="0"/>
          <dgm:chPref val="0"/>
          <dgm:bulletEnabled val="1"/>
        </dgm:presLayoutVars>
      </dgm:prSet>
      <dgm:spPr/>
    </dgm:pt>
  </dgm:ptLst>
  <dgm:cxnLst>
    <dgm:cxn modelId="{7C6A9701-366A-43EC-AEFE-909046542484}" type="presOf" srcId="{6011C792-6EA2-4829-B92A-F07DF140B949}" destId="{4FD18785-F6CA-40E3-AE58-A7BC56BEC1DE}" srcOrd="0" destOrd="0" presId="urn:microsoft.com/office/officeart/2005/8/layout/StepDownProcess"/>
    <dgm:cxn modelId="{6D5A4706-5853-4769-BDDF-308F56F70389}" srcId="{50A25FD2-FD55-40B0-BE2D-4C7D251E80B9}" destId="{4CCC8AE6-970E-4D86-8434-D94793B261DF}" srcOrd="1" destOrd="0" parTransId="{98BFD5DF-E6F6-4D70-BB44-25D073E77B25}" sibTransId="{DE2A771A-B7FF-41F5-847A-BD2E93DB62A6}"/>
    <dgm:cxn modelId="{BA5E7F19-2C49-4354-A189-588563189E47}" srcId="{E0937F62-CC21-4A92-98AD-2D7DFFA3F70C}" destId="{A7BD9B09-E3DC-444E-BD27-1E48A89B4DD3}" srcOrd="0" destOrd="0" parTransId="{F254B3F4-A7CC-456C-9D73-95798530FE60}" sibTransId="{1F99F10F-CB23-4E37-BC3D-FF58009492B5}"/>
    <dgm:cxn modelId="{0C85F938-E6C5-41C7-88A5-0F2B6D93A615}" type="presOf" srcId="{5FA03B53-2F88-4CEC-8F2C-D96358EA5001}" destId="{02E07910-473A-4324-964A-83C2C1FB5354}" srcOrd="0" destOrd="1" presId="urn:microsoft.com/office/officeart/2005/8/layout/StepDownProcess"/>
    <dgm:cxn modelId="{8A7A1264-0821-4EF1-A2FC-8E2AF6D9CF66}" srcId="{50A25FD2-FD55-40B0-BE2D-4C7D251E80B9}" destId="{F60D3A9C-F487-4290-AFAA-13C8BC2ABDA5}" srcOrd="0" destOrd="0" parTransId="{99C817BD-24EE-4EF7-B0CB-BFB48256CB42}" sibTransId="{ED06F091-3796-42E3-8DA7-8A1D9F478447}"/>
    <dgm:cxn modelId="{07AFA749-9791-4D45-B542-8C93103411C1}" srcId="{50A25FD2-FD55-40B0-BE2D-4C7D251E80B9}" destId="{D7BF51D2-4B07-4C22-91E8-A87EA0856F49}" srcOrd="2" destOrd="0" parTransId="{CE9CAD0B-E0A4-4D89-B001-502CEDA9373F}" sibTransId="{DC5333E4-4C2D-45BB-BB98-24A4E930BEFF}"/>
    <dgm:cxn modelId="{4F3EB169-AC30-4DFB-A671-CD6D0C085541}" srcId="{E0937F62-CC21-4A92-98AD-2D7DFFA3F70C}" destId="{5FA03B53-2F88-4CEC-8F2C-D96358EA5001}" srcOrd="1" destOrd="0" parTransId="{0E28C0B7-0B32-42C4-876F-BF066FC0F845}" sibTransId="{CC426D25-BD30-4749-99DA-0BAC7AD33586}"/>
    <dgm:cxn modelId="{F64ECE4F-6654-4C05-992C-6F3BB3424EA2}" type="presOf" srcId="{50A25FD2-FD55-40B0-BE2D-4C7D251E80B9}" destId="{7D40DB8C-6744-4E25-9795-A7B61A0D4893}" srcOrd="0" destOrd="0" presId="urn:microsoft.com/office/officeart/2005/8/layout/StepDownProcess"/>
    <dgm:cxn modelId="{E5662B8A-1F3A-4DA0-94C1-8EB86E1FDF96}" srcId="{6011C792-6EA2-4829-B92A-F07DF140B949}" destId="{E0937F62-CC21-4A92-98AD-2D7DFFA3F70C}" srcOrd="0" destOrd="0" parTransId="{E3094658-2B62-43DD-9127-7ED5E31AA6D7}" sibTransId="{8312DF6D-2729-4658-8F54-5584B7043870}"/>
    <dgm:cxn modelId="{8E5CAB8A-64B0-4027-B824-E30FF37C0EA5}" srcId="{6011C792-6EA2-4829-B92A-F07DF140B949}" destId="{50A25FD2-FD55-40B0-BE2D-4C7D251E80B9}" srcOrd="1" destOrd="0" parTransId="{2B129A9A-3D6C-4392-8A88-EF0E511458AC}" sibTransId="{DCB8B379-CD34-4FB1-8347-6F49896A4963}"/>
    <dgm:cxn modelId="{F7C1C69A-DB2B-4483-B7D2-1AA4522ABD6B}" type="presOf" srcId="{A7BD9B09-E3DC-444E-BD27-1E48A89B4DD3}" destId="{02E07910-473A-4324-964A-83C2C1FB5354}" srcOrd="0" destOrd="0" presId="urn:microsoft.com/office/officeart/2005/8/layout/StepDownProcess"/>
    <dgm:cxn modelId="{A55DE2AA-31E5-4CAA-91D1-830D19D11568}" type="presOf" srcId="{4CCC8AE6-970E-4D86-8434-D94793B261DF}" destId="{AC595C2D-19E5-46EB-A693-4487261D9BEA}" srcOrd="0" destOrd="1" presId="urn:microsoft.com/office/officeart/2005/8/layout/StepDownProcess"/>
    <dgm:cxn modelId="{9E5D40AE-874A-40BC-96FB-61C895AA60B3}" type="presOf" srcId="{D7BF51D2-4B07-4C22-91E8-A87EA0856F49}" destId="{AC595C2D-19E5-46EB-A693-4487261D9BEA}" srcOrd="0" destOrd="2" presId="urn:microsoft.com/office/officeart/2005/8/layout/StepDownProcess"/>
    <dgm:cxn modelId="{A27097B7-3704-407B-AA1C-4FB11E5E9F5D}" type="presOf" srcId="{E0937F62-CC21-4A92-98AD-2D7DFFA3F70C}" destId="{B7272B9D-319B-40A0-9444-5C44C4CF2E22}" srcOrd="0" destOrd="0" presId="urn:microsoft.com/office/officeart/2005/8/layout/StepDownProcess"/>
    <dgm:cxn modelId="{314E2CBE-BB0B-41D1-86F8-79735EF05F6C}" type="presOf" srcId="{F60D3A9C-F487-4290-AFAA-13C8BC2ABDA5}" destId="{AC595C2D-19E5-46EB-A693-4487261D9BEA}" srcOrd="0" destOrd="0" presId="urn:microsoft.com/office/officeart/2005/8/layout/StepDownProcess"/>
    <dgm:cxn modelId="{45021B98-4C10-4118-BC49-9DE67F2AC4BA}" type="presParOf" srcId="{4FD18785-F6CA-40E3-AE58-A7BC56BEC1DE}" destId="{38ECEE16-5110-491C-869F-EF5F3D825C1E}" srcOrd="0" destOrd="0" presId="urn:microsoft.com/office/officeart/2005/8/layout/StepDownProcess"/>
    <dgm:cxn modelId="{C91A7069-175E-4756-B211-ABFF804D3E48}" type="presParOf" srcId="{38ECEE16-5110-491C-869F-EF5F3D825C1E}" destId="{1AEBEEC6-805C-4A12-B839-804F34AF3F4F}" srcOrd="0" destOrd="0" presId="urn:microsoft.com/office/officeart/2005/8/layout/StepDownProcess"/>
    <dgm:cxn modelId="{D615F129-93CB-421D-ABDE-713A4FC76368}" type="presParOf" srcId="{38ECEE16-5110-491C-869F-EF5F3D825C1E}" destId="{B7272B9D-319B-40A0-9444-5C44C4CF2E22}" srcOrd="1" destOrd="0" presId="urn:microsoft.com/office/officeart/2005/8/layout/StepDownProcess"/>
    <dgm:cxn modelId="{5F5A48C9-392F-42A1-B778-26AD01723554}" type="presParOf" srcId="{38ECEE16-5110-491C-869F-EF5F3D825C1E}" destId="{02E07910-473A-4324-964A-83C2C1FB5354}" srcOrd="2" destOrd="0" presId="urn:microsoft.com/office/officeart/2005/8/layout/StepDownProcess"/>
    <dgm:cxn modelId="{2AA6D845-41F6-498E-A7B4-D40333A6FDA2}" type="presParOf" srcId="{4FD18785-F6CA-40E3-AE58-A7BC56BEC1DE}" destId="{212E4881-A239-4C9F-9EA2-C170E361F5F8}" srcOrd="1" destOrd="0" presId="urn:microsoft.com/office/officeart/2005/8/layout/StepDownProcess"/>
    <dgm:cxn modelId="{E80D4B26-F945-424F-9CB0-7B61A28B1505}" type="presParOf" srcId="{4FD18785-F6CA-40E3-AE58-A7BC56BEC1DE}" destId="{F285FA4F-7721-4BF7-82A8-26B26185DFE8}" srcOrd="2" destOrd="0" presId="urn:microsoft.com/office/officeart/2005/8/layout/StepDownProcess"/>
    <dgm:cxn modelId="{13E0313C-8373-4F46-9E38-BC79C5C19C67}" type="presParOf" srcId="{F285FA4F-7721-4BF7-82A8-26B26185DFE8}" destId="{7D40DB8C-6744-4E25-9795-A7B61A0D4893}" srcOrd="0" destOrd="0" presId="urn:microsoft.com/office/officeart/2005/8/layout/StepDownProcess"/>
    <dgm:cxn modelId="{801982CB-A65E-4C7E-9794-15FD7343CBBB}" type="presParOf" srcId="{F285FA4F-7721-4BF7-82A8-26B26185DFE8}" destId="{AC595C2D-19E5-46EB-A693-4487261D9BE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C018C-1D41-476D-B44C-AF315AEE9FAF}" type="doc">
      <dgm:prSet loTypeId="urn:microsoft.com/office/officeart/2009/3/layout/StepUpProcess" loCatId="process" qsTypeId="urn:microsoft.com/office/officeart/2005/8/quickstyle/simple1" qsCatId="simple" csTypeId="urn:microsoft.com/office/officeart/2005/8/colors/accent0_3" csCatId="mainScheme" phldr="1"/>
      <dgm:spPr/>
    </dgm:pt>
    <dgm:pt modelId="{01BF3C1E-58F6-4B7E-9A6D-0662C36690AF}">
      <dgm:prSet phldrT="[Text]" custT="1"/>
      <dgm:spPr/>
      <dgm:t>
        <a:bodyPr/>
        <a:lstStyle/>
        <a:p>
          <a:r>
            <a:rPr lang="en-US" sz="900" dirty="0"/>
            <a:t>Academic Specialist notified of the review process </a:t>
          </a:r>
        </a:p>
        <a:p>
          <a:r>
            <a:rPr lang="en-US" sz="1200" b="1" dirty="0"/>
            <a:t>Early November</a:t>
          </a:r>
        </a:p>
      </dgm:t>
    </dgm:pt>
    <dgm:pt modelId="{9DD53BAC-82B6-4B5F-A519-E2D03B812603}" type="parTrans" cxnId="{D880CB71-0CF6-4F9C-81E3-9245241C1BCD}">
      <dgm:prSet/>
      <dgm:spPr/>
      <dgm:t>
        <a:bodyPr/>
        <a:lstStyle/>
        <a:p>
          <a:endParaRPr lang="en-US"/>
        </a:p>
      </dgm:t>
    </dgm:pt>
    <dgm:pt modelId="{D21BB75B-1FF4-4324-90AD-D99A84309DD1}" type="sibTrans" cxnId="{D880CB71-0CF6-4F9C-81E3-9245241C1BCD}">
      <dgm:prSet/>
      <dgm:spPr/>
      <dgm:t>
        <a:bodyPr/>
        <a:lstStyle/>
        <a:p>
          <a:endParaRPr lang="en-US"/>
        </a:p>
      </dgm:t>
    </dgm:pt>
    <dgm:pt modelId="{24E0D886-1032-4C32-8963-7F19FDC25512}">
      <dgm:prSet phldrT="[Text]" custT="1"/>
      <dgm:spPr/>
      <dgm:t>
        <a:bodyPr/>
        <a:lstStyle/>
        <a:p>
          <a:r>
            <a:rPr lang="en-US" sz="1000" dirty="0"/>
            <a:t>Review committee is established</a:t>
          </a:r>
        </a:p>
        <a:p>
          <a:endParaRPr lang="en-US" sz="800" dirty="0"/>
        </a:p>
        <a:p>
          <a:r>
            <a:rPr lang="en-US" sz="800" dirty="0"/>
            <a:t> </a:t>
          </a:r>
          <a:r>
            <a:rPr lang="en-US" sz="1200" b="1" dirty="0"/>
            <a:t>December - February</a:t>
          </a:r>
          <a:endParaRPr lang="en-US" sz="800" b="1" dirty="0"/>
        </a:p>
      </dgm:t>
    </dgm:pt>
    <dgm:pt modelId="{6523F967-CA72-4C7A-B9EC-5AD6DB307BB9}" type="parTrans" cxnId="{77403E24-4BF6-4570-B9F9-87267C8495AA}">
      <dgm:prSet/>
      <dgm:spPr/>
      <dgm:t>
        <a:bodyPr/>
        <a:lstStyle/>
        <a:p>
          <a:endParaRPr lang="en-US"/>
        </a:p>
      </dgm:t>
    </dgm:pt>
    <dgm:pt modelId="{6CBEE619-C5B6-432D-B2B0-5CBE29477911}" type="sibTrans" cxnId="{77403E24-4BF6-4570-B9F9-87267C8495AA}">
      <dgm:prSet/>
      <dgm:spPr/>
      <dgm:t>
        <a:bodyPr/>
        <a:lstStyle/>
        <a:p>
          <a:endParaRPr lang="en-US"/>
        </a:p>
      </dgm:t>
    </dgm:pt>
    <dgm:pt modelId="{43975EA1-0910-40F3-9D94-47D3041D842A}">
      <dgm:prSet phldrT="[Text]" custT="1"/>
      <dgm:spPr/>
      <dgm:t>
        <a:bodyPr/>
        <a:lstStyle/>
        <a:p>
          <a:r>
            <a:rPr lang="en-US" sz="1000" dirty="0"/>
            <a:t>Review committee makes recommendation to the appropriate academic unit administrator</a:t>
          </a:r>
        </a:p>
        <a:p>
          <a:r>
            <a:rPr lang="en-US" sz="1200" b="1" dirty="0"/>
            <a:t>February</a:t>
          </a:r>
          <a:endParaRPr lang="en-US" sz="1050" b="1" dirty="0"/>
        </a:p>
      </dgm:t>
    </dgm:pt>
    <dgm:pt modelId="{8D55AC2A-FD44-49AF-A0D9-ACA2D1E560B3}" type="parTrans" cxnId="{C3BB5ADF-7981-4ED0-9DDC-B8B5F5076588}">
      <dgm:prSet/>
      <dgm:spPr/>
      <dgm:t>
        <a:bodyPr/>
        <a:lstStyle/>
        <a:p>
          <a:endParaRPr lang="en-US"/>
        </a:p>
      </dgm:t>
    </dgm:pt>
    <dgm:pt modelId="{95624562-AF05-4A56-8CC9-3E81E8363C93}" type="sibTrans" cxnId="{C3BB5ADF-7981-4ED0-9DDC-B8B5F5076588}">
      <dgm:prSet/>
      <dgm:spPr/>
      <dgm:t>
        <a:bodyPr/>
        <a:lstStyle/>
        <a:p>
          <a:endParaRPr lang="en-US"/>
        </a:p>
      </dgm:t>
    </dgm:pt>
    <dgm:pt modelId="{E19A7691-715A-4D92-9A4C-ECADDB8D0120}">
      <dgm:prSet custT="1"/>
      <dgm:spPr/>
      <dgm:t>
        <a:bodyPr/>
        <a:lstStyle/>
        <a:p>
          <a:r>
            <a:rPr lang="en-US" sz="1000" dirty="0"/>
            <a:t>Recommendation is reviewed and sent to major unit administrator (i.e., Dean)</a:t>
          </a:r>
        </a:p>
        <a:p>
          <a:endParaRPr lang="en-US" sz="700" dirty="0"/>
        </a:p>
        <a:p>
          <a:r>
            <a:rPr lang="en-US" sz="1200" b="1" dirty="0"/>
            <a:t>MARCH</a:t>
          </a:r>
          <a:endParaRPr lang="en-US" sz="1050" b="1" dirty="0"/>
        </a:p>
      </dgm:t>
    </dgm:pt>
    <dgm:pt modelId="{460D3A83-3B50-4F26-B2FC-46676360B7A4}" type="parTrans" cxnId="{003E6A41-68E7-4DC9-B005-D9CC7B327428}">
      <dgm:prSet/>
      <dgm:spPr/>
      <dgm:t>
        <a:bodyPr/>
        <a:lstStyle/>
        <a:p>
          <a:endParaRPr lang="en-US"/>
        </a:p>
      </dgm:t>
    </dgm:pt>
    <dgm:pt modelId="{60E2C34C-B1BC-4C6F-A3A7-DD16240E0299}" type="sibTrans" cxnId="{003E6A41-68E7-4DC9-B005-D9CC7B327428}">
      <dgm:prSet/>
      <dgm:spPr/>
      <dgm:t>
        <a:bodyPr/>
        <a:lstStyle/>
        <a:p>
          <a:endParaRPr lang="en-US"/>
        </a:p>
      </dgm:t>
    </dgm:pt>
    <dgm:pt modelId="{36CCFB65-7A7B-4B79-A588-864E28BBE0ED}">
      <dgm:prSet custT="1"/>
      <dgm:spPr/>
      <dgm:t>
        <a:bodyPr/>
        <a:lstStyle/>
        <a:p>
          <a:r>
            <a:rPr lang="en-US" sz="1000" dirty="0"/>
            <a:t>Deadline to request an extension of Academic Specialist review to FASA</a:t>
          </a:r>
        </a:p>
        <a:p>
          <a:endParaRPr lang="en-US" sz="800" dirty="0"/>
        </a:p>
        <a:p>
          <a:r>
            <a:rPr lang="en-US" sz="1200" b="1" dirty="0"/>
            <a:t>APRIL 1</a:t>
          </a:r>
          <a:r>
            <a:rPr lang="en-US" sz="1200" b="1" baseline="30000" dirty="0"/>
            <a:t>st</a:t>
          </a:r>
          <a:r>
            <a:rPr lang="en-US" sz="1050" b="1" dirty="0"/>
            <a:t> </a:t>
          </a:r>
        </a:p>
      </dgm:t>
    </dgm:pt>
    <dgm:pt modelId="{CF3EFE90-D144-412D-81D7-36BFD531B07A}" type="parTrans" cxnId="{B2BEF230-CE2D-4184-8685-1727F5D8B839}">
      <dgm:prSet/>
      <dgm:spPr/>
      <dgm:t>
        <a:bodyPr/>
        <a:lstStyle/>
        <a:p>
          <a:endParaRPr lang="en-US"/>
        </a:p>
      </dgm:t>
    </dgm:pt>
    <dgm:pt modelId="{6496D257-10D1-4A33-9E68-A59B45D8FAA6}" type="sibTrans" cxnId="{B2BEF230-CE2D-4184-8685-1727F5D8B839}">
      <dgm:prSet/>
      <dgm:spPr/>
      <dgm:t>
        <a:bodyPr/>
        <a:lstStyle/>
        <a:p>
          <a:endParaRPr lang="en-US"/>
        </a:p>
      </dgm:t>
    </dgm:pt>
    <dgm:pt modelId="{AEDC729C-5D73-45E6-AD84-7446AC66A45F}">
      <dgm:prSet custT="1"/>
      <dgm:spPr/>
      <dgm:t>
        <a:bodyPr/>
        <a:lstStyle/>
        <a:p>
          <a:r>
            <a:rPr lang="en-US" sz="1000" dirty="0"/>
            <a:t>Dean forwards recommendation to Provost</a:t>
          </a:r>
        </a:p>
        <a:p>
          <a:endParaRPr lang="en-US" sz="800" dirty="0"/>
        </a:p>
        <a:p>
          <a:r>
            <a:rPr lang="en-US" sz="1200" b="1" dirty="0"/>
            <a:t>EARLY MAY</a:t>
          </a:r>
        </a:p>
      </dgm:t>
    </dgm:pt>
    <dgm:pt modelId="{4264FFD1-D3FB-448E-851D-12F53BF2EEDA}" type="parTrans" cxnId="{41E3EC87-C622-48A4-BDB5-5903FF117623}">
      <dgm:prSet/>
      <dgm:spPr/>
      <dgm:t>
        <a:bodyPr/>
        <a:lstStyle/>
        <a:p>
          <a:endParaRPr lang="en-US"/>
        </a:p>
      </dgm:t>
    </dgm:pt>
    <dgm:pt modelId="{D021FCCA-4498-44A8-A273-EE83827AAD0C}" type="sibTrans" cxnId="{41E3EC87-C622-48A4-BDB5-5903FF117623}">
      <dgm:prSet/>
      <dgm:spPr/>
      <dgm:t>
        <a:bodyPr/>
        <a:lstStyle/>
        <a:p>
          <a:endParaRPr lang="en-US"/>
        </a:p>
      </dgm:t>
    </dgm:pt>
    <dgm:pt modelId="{85628E27-0A04-4AED-B9BB-3D3BD74C04BF}">
      <dgm:prSet custT="1"/>
      <dgm:spPr/>
      <dgm:t>
        <a:bodyPr/>
        <a:lstStyle/>
        <a:p>
          <a:r>
            <a:rPr lang="en-US" sz="1000" dirty="0"/>
            <a:t>Reviewed by Provost with outcome notification back to unit</a:t>
          </a:r>
        </a:p>
        <a:p>
          <a:endParaRPr lang="en-US" sz="700" dirty="0"/>
        </a:p>
        <a:p>
          <a:r>
            <a:rPr lang="en-US" sz="1200" b="1" dirty="0"/>
            <a:t>Mid- JULY</a:t>
          </a:r>
        </a:p>
      </dgm:t>
    </dgm:pt>
    <dgm:pt modelId="{91E2E4B2-6FD3-4176-89DE-48FD89AEBF05}" type="parTrans" cxnId="{D8D40484-4D31-42B6-989D-A19E7B596C0B}">
      <dgm:prSet/>
      <dgm:spPr/>
      <dgm:t>
        <a:bodyPr/>
        <a:lstStyle/>
        <a:p>
          <a:endParaRPr lang="en-US"/>
        </a:p>
      </dgm:t>
    </dgm:pt>
    <dgm:pt modelId="{A0430CCA-20AD-4536-998E-85D4F79AAABB}" type="sibTrans" cxnId="{D8D40484-4D31-42B6-989D-A19E7B596C0B}">
      <dgm:prSet/>
      <dgm:spPr/>
      <dgm:t>
        <a:bodyPr/>
        <a:lstStyle/>
        <a:p>
          <a:endParaRPr lang="en-US"/>
        </a:p>
      </dgm:t>
    </dgm:pt>
    <dgm:pt modelId="{BEAAD5F7-AF34-4FDD-AB06-B13E7A0B2C93}">
      <dgm:prSet custT="1"/>
      <dgm:spPr/>
      <dgm:t>
        <a:bodyPr/>
        <a:lstStyle/>
        <a:p>
          <a:r>
            <a:rPr lang="en-US" sz="1000" dirty="0"/>
            <a:t>Deans and Separately Reporting Directors send notices of actions by Provost to Chairs and Specialists</a:t>
          </a:r>
        </a:p>
        <a:p>
          <a:endParaRPr lang="en-US" sz="700" dirty="0"/>
        </a:p>
        <a:p>
          <a:r>
            <a:rPr lang="en-US" sz="1200" b="1" dirty="0"/>
            <a:t>Mid - JULY</a:t>
          </a:r>
        </a:p>
      </dgm:t>
    </dgm:pt>
    <dgm:pt modelId="{7834BC4F-3216-45E3-A14B-A5B1CA0FF9B2}" type="parTrans" cxnId="{D45133EF-80F9-40A7-A1FB-824A36D726AF}">
      <dgm:prSet/>
      <dgm:spPr/>
      <dgm:t>
        <a:bodyPr/>
        <a:lstStyle/>
        <a:p>
          <a:endParaRPr lang="en-US"/>
        </a:p>
      </dgm:t>
    </dgm:pt>
    <dgm:pt modelId="{A6DB705A-FCA6-490E-9212-986E2A903B8B}" type="sibTrans" cxnId="{D45133EF-80F9-40A7-A1FB-824A36D726AF}">
      <dgm:prSet/>
      <dgm:spPr/>
      <dgm:t>
        <a:bodyPr/>
        <a:lstStyle/>
        <a:p>
          <a:endParaRPr lang="en-US"/>
        </a:p>
      </dgm:t>
    </dgm:pt>
    <dgm:pt modelId="{15DE61E7-D339-4517-9273-12C0BC825A47}" type="pres">
      <dgm:prSet presAssocID="{268C018C-1D41-476D-B44C-AF315AEE9FAF}" presName="rootnode" presStyleCnt="0">
        <dgm:presLayoutVars>
          <dgm:chMax/>
          <dgm:chPref/>
          <dgm:dir/>
          <dgm:animLvl val="lvl"/>
        </dgm:presLayoutVars>
      </dgm:prSet>
      <dgm:spPr/>
    </dgm:pt>
    <dgm:pt modelId="{D1257E4B-1AF0-4A79-B2EC-B355513E2F06}" type="pres">
      <dgm:prSet presAssocID="{01BF3C1E-58F6-4B7E-9A6D-0662C36690AF}" presName="composite" presStyleCnt="0"/>
      <dgm:spPr/>
    </dgm:pt>
    <dgm:pt modelId="{346AA933-BA7C-4CEF-8687-4CE0194C2CBF}" type="pres">
      <dgm:prSet presAssocID="{01BF3C1E-58F6-4B7E-9A6D-0662C36690AF}" presName="LShape" presStyleLbl="alignNode1" presStyleIdx="0" presStyleCnt="15"/>
      <dgm:spPr/>
    </dgm:pt>
    <dgm:pt modelId="{7A362E12-58D5-4EB2-9CE4-3D43DE398A4F}" type="pres">
      <dgm:prSet presAssocID="{01BF3C1E-58F6-4B7E-9A6D-0662C36690AF}" presName="ParentText" presStyleLbl="revTx" presStyleIdx="0" presStyleCnt="8" custScaleY="90859">
        <dgm:presLayoutVars>
          <dgm:chMax val="0"/>
          <dgm:chPref val="0"/>
          <dgm:bulletEnabled val="1"/>
        </dgm:presLayoutVars>
      </dgm:prSet>
      <dgm:spPr/>
    </dgm:pt>
    <dgm:pt modelId="{2F5A5B2A-89A9-4EE6-A5A1-362F27D02A81}" type="pres">
      <dgm:prSet presAssocID="{01BF3C1E-58F6-4B7E-9A6D-0662C36690AF}" presName="Triangle" presStyleLbl="alignNode1" presStyleIdx="1" presStyleCnt="15"/>
      <dgm:spPr/>
    </dgm:pt>
    <dgm:pt modelId="{FC7D9CBD-D2E8-45DD-BC25-F3E933381F3E}" type="pres">
      <dgm:prSet presAssocID="{D21BB75B-1FF4-4324-90AD-D99A84309DD1}" presName="sibTrans" presStyleCnt="0"/>
      <dgm:spPr/>
    </dgm:pt>
    <dgm:pt modelId="{270E195E-1AAE-437C-94BF-45A47912B2D9}" type="pres">
      <dgm:prSet presAssocID="{D21BB75B-1FF4-4324-90AD-D99A84309DD1}" presName="space" presStyleCnt="0"/>
      <dgm:spPr/>
    </dgm:pt>
    <dgm:pt modelId="{FBA03B20-C958-4597-82E2-6B698D8E382E}" type="pres">
      <dgm:prSet presAssocID="{24E0D886-1032-4C32-8963-7F19FDC25512}" presName="composite" presStyleCnt="0"/>
      <dgm:spPr/>
    </dgm:pt>
    <dgm:pt modelId="{9D7AFFD8-FB42-4C24-A9F0-4C296E200765}" type="pres">
      <dgm:prSet presAssocID="{24E0D886-1032-4C32-8963-7F19FDC25512}" presName="LShape" presStyleLbl="alignNode1" presStyleIdx="2" presStyleCnt="15"/>
      <dgm:spPr/>
    </dgm:pt>
    <dgm:pt modelId="{6023933C-09BD-459C-8540-3AB7DD444C84}" type="pres">
      <dgm:prSet presAssocID="{24E0D886-1032-4C32-8963-7F19FDC25512}" presName="ParentText" presStyleLbl="revTx" presStyleIdx="1" presStyleCnt="8" custLinFactNeighborX="2538" custLinFactNeighborY="2647">
        <dgm:presLayoutVars>
          <dgm:chMax val="0"/>
          <dgm:chPref val="0"/>
          <dgm:bulletEnabled val="1"/>
        </dgm:presLayoutVars>
      </dgm:prSet>
      <dgm:spPr/>
    </dgm:pt>
    <dgm:pt modelId="{D673F787-F05D-4087-BEF0-594186393AE2}" type="pres">
      <dgm:prSet presAssocID="{24E0D886-1032-4C32-8963-7F19FDC25512}" presName="Triangle" presStyleLbl="alignNode1" presStyleIdx="3" presStyleCnt="15"/>
      <dgm:spPr/>
    </dgm:pt>
    <dgm:pt modelId="{61FB0453-8F9B-48EB-9F46-6341E846EEF0}" type="pres">
      <dgm:prSet presAssocID="{6CBEE619-C5B6-432D-B2B0-5CBE29477911}" presName="sibTrans" presStyleCnt="0"/>
      <dgm:spPr/>
    </dgm:pt>
    <dgm:pt modelId="{153FE264-F57F-44C2-BBD3-E959CDD780F0}" type="pres">
      <dgm:prSet presAssocID="{6CBEE619-C5B6-432D-B2B0-5CBE29477911}" presName="space" presStyleCnt="0"/>
      <dgm:spPr/>
    </dgm:pt>
    <dgm:pt modelId="{46C5BD9B-C10E-4E3B-A178-00BF3940D436}" type="pres">
      <dgm:prSet presAssocID="{43975EA1-0910-40F3-9D94-47D3041D842A}" presName="composite" presStyleCnt="0"/>
      <dgm:spPr/>
    </dgm:pt>
    <dgm:pt modelId="{0FF4A701-1009-4CEB-92E5-335E0EAE3C01}" type="pres">
      <dgm:prSet presAssocID="{43975EA1-0910-40F3-9D94-47D3041D842A}" presName="LShape" presStyleLbl="alignNode1" presStyleIdx="4" presStyleCnt="15"/>
      <dgm:spPr/>
    </dgm:pt>
    <dgm:pt modelId="{EE351687-823E-4FF0-A7E6-139EDF4ED3E0}" type="pres">
      <dgm:prSet presAssocID="{43975EA1-0910-40F3-9D94-47D3041D842A}" presName="ParentText" presStyleLbl="revTx" presStyleIdx="2" presStyleCnt="8">
        <dgm:presLayoutVars>
          <dgm:chMax val="0"/>
          <dgm:chPref val="0"/>
          <dgm:bulletEnabled val="1"/>
        </dgm:presLayoutVars>
      </dgm:prSet>
      <dgm:spPr/>
    </dgm:pt>
    <dgm:pt modelId="{6EDA9590-6821-4B97-8F59-FC6D0DF6584D}" type="pres">
      <dgm:prSet presAssocID="{43975EA1-0910-40F3-9D94-47D3041D842A}" presName="Triangle" presStyleLbl="alignNode1" presStyleIdx="5" presStyleCnt="15"/>
      <dgm:spPr/>
    </dgm:pt>
    <dgm:pt modelId="{A706039F-7B3A-4E6D-A01B-53C3FC133A77}" type="pres">
      <dgm:prSet presAssocID="{95624562-AF05-4A56-8CC9-3E81E8363C93}" presName="sibTrans" presStyleCnt="0"/>
      <dgm:spPr/>
    </dgm:pt>
    <dgm:pt modelId="{8A7A6A70-31DB-4570-8E0B-E1D42487643D}" type="pres">
      <dgm:prSet presAssocID="{95624562-AF05-4A56-8CC9-3E81E8363C93}" presName="space" presStyleCnt="0"/>
      <dgm:spPr/>
    </dgm:pt>
    <dgm:pt modelId="{C5826AF8-9BC6-405F-AFAE-D448E2CAD65D}" type="pres">
      <dgm:prSet presAssocID="{E19A7691-715A-4D92-9A4C-ECADDB8D0120}" presName="composite" presStyleCnt="0"/>
      <dgm:spPr/>
    </dgm:pt>
    <dgm:pt modelId="{273A39B9-6454-49E8-960A-48EA150473FA}" type="pres">
      <dgm:prSet presAssocID="{E19A7691-715A-4D92-9A4C-ECADDB8D0120}" presName="LShape" presStyleLbl="alignNode1" presStyleIdx="6" presStyleCnt="15"/>
      <dgm:spPr/>
    </dgm:pt>
    <dgm:pt modelId="{D3ACCC18-22DC-4B04-9B7D-D04D64C32E45}" type="pres">
      <dgm:prSet presAssocID="{E19A7691-715A-4D92-9A4C-ECADDB8D0120}" presName="ParentText" presStyleLbl="revTx" presStyleIdx="3" presStyleCnt="8">
        <dgm:presLayoutVars>
          <dgm:chMax val="0"/>
          <dgm:chPref val="0"/>
          <dgm:bulletEnabled val="1"/>
        </dgm:presLayoutVars>
      </dgm:prSet>
      <dgm:spPr/>
    </dgm:pt>
    <dgm:pt modelId="{C409477A-99B2-45D1-8257-93493E9DA1BF}" type="pres">
      <dgm:prSet presAssocID="{E19A7691-715A-4D92-9A4C-ECADDB8D0120}" presName="Triangle" presStyleLbl="alignNode1" presStyleIdx="7" presStyleCnt="15"/>
      <dgm:spPr/>
    </dgm:pt>
    <dgm:pt modelId="{94DBC83C-8860-481A-97D5-EB354F7DE461}" type="pres">
      <dgm:prSet presAssocID="{60E2C34C-B1BC-4C6F-A3A7-DD16240E0299}" presName="sibTrans" presStyleCnt="0"/>
      <dgm:spPr/>
    </dgm:pt>
    <dgm:pt modelId="{F1ACC8E8-4435-4D2C-923E-DDB3E3550CB4}" type="pres">
      <dgm:prSet presAssocID="{60E2C34C-B1BC-4C6F-A3A7-DD16240E0299}" presName="space" presStyleCnt="0"/>
      <dgm:spPr/>
    </dgm:pt>
    <dgm:pt modelId="{C6B7F50E-1970-4A22-8561-DCB4B5778676}" type="pres">
      <dgm:prSet presAssocID="{36CCFB65-7A7B-4B79-A588-864E28BBE0ED}" presName="composite" presStyleCnt="0"/>
      <dgm:spPr/>
    </dgm:pt>
    <dgm:pt modelId="{3140013A-8426-4AF9-A076-CCBA9F43234C}" type="pres">
      <dgm:prSet presAssocID="{36CCFB65-7A7B-4B79-A588-864E28BBE0ED}" presName="LShape" presStyleLbl="alignNode1" presStyleIdx="8" presStyleCnt="15"/>
      <dgm:spPr/>
    </dgm:pt>
    <dgm:pt modelId="{02FE643A-4F46-4E01-B4CC-A4138E0F643E}" type="pres">
      <dgm:prSet presAssocID="{36CCFB65-7A7B-4B79-A588-864E28BBE0ED}" presName="ParentText" presStyleLbl="revTx" presStyleIdx="4" presStyleCnt="8">
        <dgm:presLayoutVars>
          <dgm:chMax val="0"/>
          <dgm:chPref val="0"/>
          <dgm:bulletEnabled val="1"/>
        </dgm:presLayoutVars>
      </dgm:prSet>
      <dgm:spPr/>
    </dgm:pt>
    <dgm:pt modelId="{D9A2A73A-D183-461F-9CD4-B153D631BC82}" type="pres">
      <dgm:prSet presAssocID="{36CCFB65-7A7B-4B79-A588-864E28BBE0ED}" presName="Triangle" presStyleLbl="alignNode1" presStyleIdx="9" presStyleCnt="15"/>
      <dgm:spPr/>
    </dgm:pt>
    <dgm:pt modelId="{D12463AC-91E5-442C-9CDF-53C7C18E0045}" type="pres">
      <dgm:prSet presAssocID="{6496D257-10D1-4A33-9E68-A59B45D8FAA6}" presName="sibTrans" presStyleCnt="0"/>
      <dgm:spPr/>
    </dgm:pt>
    <dgm:pt modelId="{97C6C0AD-754C-4647-8B37-C8AF8B7EB6F3}" type="pres">
      <dgm:prSet presAssocID="{6496D257-10D1-4A33-9E68-A59B45D8FAA6}" presName="space" presStyleCnt="0"/>
      <dgm:spPr/>
    </dgm:pt>
    <dgm:pt modelId="{24D05F9C-F87F-477B-8462-68414BD98F5C}" type="pres">
      <dgm:prSet presAssocID="{AEDC729C-5D73-45E6-AD84-7446AC66A45F}" presName="composite" presStyleCnt="0"/>
      <dgm:spPr/>
    </dgm:pt>
    <dgm:pt modelId="{96B5FFE9-EFDB-4287-AF98-E63912B01D0E}" type="pres">
      <dgm:prSet presAssocID="{AEDC729C-5D73-45E6-AD84-7446AC66A45F}" presName="LShape" presStyleLbl="alignNode1" presStyleIdx="10" presStyleCnt="15"/>
      <dgm:spPr/>
    </dgm:pt>
    <dgm:pt modelId="{D1C8E5EB-CEC0-4A13-957E-84A7034917BF}" type="pres">
      <dgm:prSet presAssocID="{AEDC729C-5D73-45E6-AD84-7446AC66A45F}" presName="ParentText" presStyleLbl="revTx" presStyleIdx="5" presStyleCnt="8">
        <dgm:presLayoutVars>
          <dgm:chMax val="0"/>
          <dgm:chPref val="0"/>
          <dgm:bulletEnabled val="1"/>
        </dgm:presLayoutVars>
      </dgm:prSet>
      <dgm:spPr/>
    </dgm:pt>
    <dgm:pt modelId="{8C3E1993-400E-40C8-9578-362242E182AB}" type="pres">
      <dgm:prSet presAssocID="{AEDC729C-5D73-45E6-AD84-7446AC66A45F}" presName="Triangle" presStyleLbl="alignNode1" presStyleIdx="11" presStyleCnt="15"/>
      <dgm:spPr/>
    </dgm:pt>
    <dgm:pt modelId="{E555F094-971F-4D08-BB57-74305B7BA101}" type="pres">
      <dgm:prSet presAssocID="{D021FCCA-4498-44A8-A273-EE83827AAD0C}" presName="sibTrans" presStyleCnt="0"/>
      <dgm:spPr/>
    </dgm:pt>
    <dgm:pt modelId="{789C6CF3-2A21-44C7-978D-90AE59CA294F}" type="pres">
      <dgm:prSet presAssocID="{D021FCCA-4498-44A8-A273-EE83827AAD0C}" presName="space" presStyleCnt="0"/>
      <dgm:spPr/>
    </dgm:pt>
    <dgm:pt modelId="{4BAEE219-4C10-4631-AFA0-F1138FE62337}" type="pres">
      <dgm:prSet presAssocID="{85628E27-0A04-4AED-B9BB-3D3BD74C04BF}" presName="composite" presStyleCnt="0"/>
      <dgm:spPr/>
    </dgm:pt>
    <dgm:pt modelId="{A11A2A20-6BED-4006-9832-05D41DFC465C}" type="pres">
      <dgm:prSet presAssocID="{85628E27-0A04-4AED-B9BB-3D3BD74C04BF}" presName="LShape" presStyleLbl="alignNode1" presStyleIdx="12" presStyleCnt="15"/>
      <dgm:spPr/>
    </dgm:pt>
    <dgm:pt modelId="{FE6DC1EE-3234-44CB-9353-FF7DF0B95E28}" type="pres">
      <dgm:prSet presAssocID="{85628E27-0A04-4AED-B9BB-3D3BD74C04BF}" presName="ParentText" presStyleLbl="revTx" presStyleIdx="6" presStyleCnt="8">
        <dgm:presLayoutVars>
          <dgm:chMax val="0"/>
          <dgm:chPref val="0"/>
          <dgm:bulletEnabled val="1"/>
        </dgm:presLayoutVars>
      </dgm:prSet>
      <dgm:spPr/>
    </dgm:pt>
    <dgm:pt modelId="{CBA69D77-C16D-4C4B-AE88-8FB67E9C20B1}" type="pres">
      <dgm:prSet presAssocID="{85628E27-0A04-4AED-B9BB-3D3BD74C04BF}" presName="Triangle" presStyleLbl="alignNode1" presStyleIdx="13" presStyleCnt="15"/>
      <dgm:spPr/>
    </dgm:pt>
    <dgm:pt modelId="{50A2D152-A441-4809-B3FC-20023F96C0A0}" type="pres">
      <dgm:prSet presAssocID="{A0430CCA-20AD-4536-998E-85D4F79AAABB}" presName="sibTrans" presStyleCnt="0"/>
      <dgm:spPr/>
    </dgm:pt>
    <dgm:pt modelId="{03D067BF-D8F5-4644-8E52-ADDB94620A49}" type="pres">
      <dgm:prSet presAssocID="{A0430CCA-20AD-4536-998E-85D4F79AAABB}" presName="space" presStyleCnt="0"/>
      <dgm:spPr/>
    </dgm:pt>
    <dgm:pt modelId="{D71B1637-E1FB-4550-BCF8-42EF66452D61}" type="pres">
      <dgm:prSet presAssocID="{BEAAD5F7-AF34-4FDD-AB06-B13E7A0B2C93}" presName="composite" presStyleCnt="0"/>
      <dgm:spPr/>
    </dgm:pt>
    <dgm:pt modelId="{5F16A2BB-D6DE-442A-9831-9FB1C535ED2C}" type="pres">
      <dgm:prSet presAssocID="{BEAAD5F7-AF34-4FDD-AB06-B13E7A0B2C93}" presName="LShape" presStyleLbl="alignNode1" presStyleIdx="14" presStyleCnt="15"/>
      <dgm:spPr/>
    </dgm:pt>
    <dgm:pt modelId="{CF8F2DDA-762B-4291-A385-3D64349825A9}" type="pres">
      <dgm:prSet presAssocID="{BEAAD5F7-AF34-4FDD-AB06-B13E7A0B2C93}" presName="ParentText" presStyleLbl="revTx" presStyleIdx="7" presStyleCnt="8">
        <dgm:presLayoutVars>
          <dgm:chMax val="0"/>
          <dgm:chPref val="0"/>
          <dgm:bulletEnabled val="1"/>
        </dgm:presLayoutVars>
      </dgm:prSet>
      <dgm:spPr/>
    </dgm:pt>
  </dgm:ptLst>
  <dgm:cxnLst>
    <dgm:cxn modelId="{7D164918-843E-459A-BB03-91D142FFA57B}" type="presOf" srcId="{BEAAD5F7-AF34-4FDD-AB06-B13E7A0B2C93}" destId="{CF8F2DDA-762B-4291-A385-3D64349825A9}" srcOrd="0" destOrd="0" presId="urn:microsoft.com/office/officeart/2009/3/layout/StepUpProcess"/>
    <dgm:cxn modelId="{53071524-5028-4C36-B3E1-B1EEA98D92D7}" type="presOf" srcId="{E19A7691-715A-4D92-9A4C-ECADDB8D0120}" destId="{D3ACCC18-22DC-4B04-9B7D-D04D64C32E45}" srcOrd="0" destOrd="0" presId="urn:microsoft.com/office/officeart/2009/3/layout/StepUpProcess"/>
    <dgm:cxn modelId="{77403E24-4BF6-4570-B9F9-87267C8495AA}" srcId="{268C018C-1D41-476D-B44C-AF315AEE9FAF}" destId="{24E0D886-1032-4C32-8963-7F19FDC25512}" srcOrd="1" destOrd="0" parTransId="{6523F967-CA72-4C7A-B9EC-5AD6DB307BB9}" sibTransId="{6CBEE619-C5B6-432D-B2B0-5CBE29477911}"/>
    <dgm:cxn modelId="{41CE2D2E-350E-4103-90DC-3ECE6862D815}" type="presOf" srcId="{268C018C-1D41-476D-B44C-AF315AEE9FAF}" destId="{15DE61E7-D339-4517-9273-12C0BC825A47}" srcOrd="0" destOrd="0" presId="urn:microsoft.com/office/officeart/2009/3/layout/StepUpProcess"/>
    <dgm:cxn modelId="{B2BEF230-CE2D-4184-8685-1727F5D8B839}" srcId="{268C018C-1D41-476D-B44C-AF315AEE9FAF}" destId="{36CCFB65-7A7B-4B79-A588-864E28BBE0ED}" srcOrd="4" destOrd="0" parTransId="{CF3EFE90-D144-412D-81D7-36BFD531B07A}" sibTransId="{6496D257-10D1-4A33-9E68-A59B45D8FAA6}"/>
    <dgm:cxn modelId="{3236B332-11E8-41DA-90D9-18B09FCC9C2E}" type="presOf" srcId="{85628E27-0A04-4AED-B9BB-3D3BD74C04BF}" destId="{FE6DC1EE-3234-44CB-9353-FF7DF0B95E28}" srcOrd="0" destOrd="0" presId="urn:microsoft.com/office/officeart/2009/3/layout/StepUpProcess"/>
    <dgm:cxn modelId="{1399A038-5A0F-4B39-9001-02F19F8883A8}" type="presOf" srcId="{AEDC729C-5D73-45E6-AD84-7446AC66A45F}" destId="{D1C8E5EB-CEC0-4A13-957E-84A7034917BF}" srcOrd="0" destOrd="0" presId="urn:microsoft.com/office/officeart/2009/3/layout/StepUpProcess"/>
    <dgm:cxn modelId="{003E6A41-68E7-4DC9-B005-D9CC7B327428}" srcId="{268C018C-1D41-476D-B44C-AF315AEE9FAF}" destId="{E19A7691-715A-4D92-9A4C-ECADDB8D0120}" srcOrd="3" destOrd="0" parTransId="{460D3A83-3B50-4F26-B2FC-46676360B7A4}" sibTransId="{60E2C34C-B1BC-4C6F-A3A7-DD16240E0299}"/>
    <dgm:cxn modelId="{D880CB71-0CF6-4F9C-81E3-9245241C1BCD}" srcId="{268C018C-1D41-476D-B44C-AF315AEE9FAF}" destId="{01BF3C1E-58F6-4B7E-9A6D-0662C36690AF}" srcOrd="0" destOrd="0" parTransId="{9DD53BAC-82B6-4B5F-A519-E2D03B812603}" sibTransId="{D21BB75B-1FF4-4324-90AD-D99A84309DD1}"/>
    <dgm:cxn modelId="{279C9375-A0AE-460B-97E6-E6DDCB4CC09F}" type="presOf" srcId="{01BF3C1E-58F6-4B7E-9A6D-0662C36690AF}" destId="{7A362E12-58D5-4EB2-9CE4-3D43DE398A4F}" srcOrd="0" destOrd="0" presId="urn:microsoft.com/office/officeart/2009/3/layout/StepUpProcess"/>
    <dgm:cxn modelId="{6EA64B7A-53B4-486B-9E9A-18BA5FEA9471}" type="presOf" srcId="{24E0D886-1032-4C32-8963-7F19FDC25512}" destId="{6023933C-09BD-459C-8540-3AB7DD444C84}" srcOrd="0" destOrd="0" presId="urn:microsoft.com/office/officeart/2009/3/layout/StepUpProcess"/>
    <dgm:cxn modelId="{D8D40484-4D31-42B6-989D-A19E7B596C0B}" srcId="{268C018C-1D41-476D-B44C-AF315AEE9FAF}" destId="{85628E27-0A04-4AED-B9BB-3D3BD74C04BF}" srcOrd="6" destOrd="0" parTransId="{91E2E4B2-6FD3-4176-89DE-48FD89AEBF05}" sibTransId="{A0430CCA-20AD-4536-998E-85D4F79AAABB}"/>
    <dgm:cxn modelId="{41E3EC87-C622-48A4-BDB5-5903FF117623}" srcId="{268C018C-1D41-476D-B44C-AF315AEE9FAF}" destId="{AEDC729C-5D73-45E6-AD84-7446AC66A45F}" srcOrd="5" destOrd="0" parTransId="{4264FFD1-D3FB-448E-851D-12F53BF2EEDA}" sibTransId="{D021FCCA-4498-44A8-A273-EE83827AAD0C}"/>
    <dgm:cxn modelId="{F656DC99-BE48-46FD-8DC8-F4DC909FC53E}" type="presOf" srcId="{36CCFB65-7A7B-4B79-A588-864E28BBE0ED}" destId="{02FE643A-4F46-4E01-B4CC-A4138E0F643E}" srcOrd="0" destOrd="0" presId="urn:microsoft.com/office/officeart/2009/3/layout/StepUpProcess"/>
    <dgm:cxn modelId="{A23C82D3-1180-4795-B28C-62CB4FDD9D9B}" type="presOf" srcId="{43975EA1-0910-40F3-9D94-47D3041D842A}" destId="{EE351687-823E-4FF0-A7E6-139EDF4ED3E0}" srcOrd="0" destOrd="0" presId="urn:microsoft.com/office/officeart/2009/3/layout/StepUpProcess"/>
    <dgm:cxn modelId="{C3BB5ADF-7981-4ED0-9DDC-B8B5F5076588}" srcId="{268C018C-1D41-476D-B44C-AF315AEE9FAF}" destId="{43975EA1-0910-40F3-9D94-47D3041D842A}" srcOrd="2" destOrd="0" parTransId="{8D55AC2A-FD44-49AF-A0D9-ACA2D1E560B3}" sibTransId="{95624562-AF05-4A56-8CC9-3E81E8363C93}"/>
    <dgm:cxn modelId="{D45133EF-80F9-40A7-A1FB-824A36D726AF}" srcId="{268C018C-1D41-476D-B44C-AF315AEE9FAF}" destId="{BEAAD5F7-AF34-4FDD-AB06-B13E7A0B2C93}" srcOrd="7" destOrd="0" parTransId="{7834BC4F-3216-45E3-A14B-A5B1CA0FF9B2}" sibTransId="{A6DB705A-FCA6-490E-9212-986E2A903B8B}"/>
    <dgm:cxn modelId="{FEF86229-2067-42E5-8AB4-5CF18C062EBF}" type="presParOf" srcId="{15DE61E7-D339-4517-9273-12C0BC825A47}" destId="{D1257E4B-1AF0-4A79-B2EC-B355513E2F06}" srcOrd="0" destOrd="0" presId="urn:microsoft.com/office/officeart/2009/3/layout/StepUpProcess"/>
    <dgm:cxn modelId="{4FD12513-AE21-460A-9506-A8D7B21A766C}" type="presParOf" srcId="{D1257E4B-1AF0-4A79-B2EC-B355513E2F06}" destId="{346AA933-BA7C-4CEF-8687-4CE0194C2CBF}" srcOrd="0" destOrd="0" presId="urn:microsoft.com/office/officeart/2009/3/layout/StepUpProcess"/>
    <dgm:cxn modelId="{029AD223-83AC-4A38-8167-171EAA941863}" type="presParOf" srcId="{D1257E4B-1AF0-4A79-B2EC-B355513E2F06}" destId="{7A362E12-58D5-4EB2-9CE4-3D43DE398A4F}" srcOrd="1" destOrd="0" presId="urn:microsoft.com/office/officeart/2009/3/layout/StepUpProcess"/>
    <dgm:cxn modelId="{450CF078-0FE4-478E-A829-180115922DE1}" type="presParOf" srcId="{D1257E4B-1AF0-4A79-B2EC-B355513E2F06}" destId="{2F5A5B2A-89A9-4EE6-A5A1-362F27D02A81}" srcOrd="2" destOrd="0" presId="urn:microsoft.com/office/officeart/2009/3/layout/StepUpProcess"/>
    <dgm:cxn modelId="{5FE1A155-AC5F-4342-BD3F-39EE60B77273}" type="presParOf" srcId="{15DE61E7-D339-4517-9273-12C0BC825A47}" destId="{FC7D9CBD-D2E8-45DD-BC25-F3E933381F3E}" srcOrd="1" destOrd="0" presId="urn:microsoft.com/office/officeart/2009/3/layout/StepUpProcess"/>
    <dgm:cxn modelId="{3F764504-8130-4C80-820E-26B0E49E1047}" type="presParOf" srcId="{FC7D9CBD-D2E8-45DD-BC25-F3E933381F3E}" destId="{270E195E-1AAE-437C-94BF-45A47912B2D9}" srcOrd="0" destOrd="0" presId="urn:microsoft.com/office/officeart/2009/3/layout/StepUpProcess"/>
    <dgm:cxn modelId="{A93CD8B2-A6D7-4F4D-9C71-6316C8BE94A8}" type="presParOf" srcId="{15DE61E7-D339-4517-9273-12C0BC825A47}" destId="{FBA03B20-C958-4597-82E2-6B698D8E382E}" srcOrd="2" destOrd="0" presId="urn:microsoft.com/office/officeart/2009/3/layout/StepUpProcess"/>
    <dgm:cxn modelId="{292CCA85-DD98-43E1-98B7-2B67AC09EF00}" type="presParOf" srcId="{FBA03B20-C958-4597-82E2-6B698D8E382E}" destId="{9D7AFFD8-FB42-4C24-A9F0-4C296E200765}" srcOrd="0" destOrd="0" presId="urn:microsoft.com/office/officeart/2009/3/layout/StepUpProcess"/>
    <dgm:cxn modelId="{F3AD6E0B-E02D-4FAA-B3E3-33EE775F40C3}" type="presParOf" srcId="{FBA03B20-C958-4597-82E2-6B698D8E382E}" destId="{6023933C-09BD-459C-8540-3AB7DD444C84}" srcOrd="1" destOrd="0" presId="urn:microsoft.com/office/officeart/2009/3/layout/StepUpProcess"/>
    <dgm:cxn modelId="{A93C2532-C994-48CD-92CF-EC753379BF9E}" type="presParOf" srcId="{FBA03B20-C958-4597-82E2-6B698D8E382E}" destId="{D673F787-F05D-4087-BEF0-594186393AE2}" srcOrd="2" destOrd="0" presId="urn:microsoft.com/office/officeart/2009/3/layout/StepUpProcess"/>
    <dgm:cxn modelId="{B593DC01-84BA-42B6-A3E1-98E6EF388928}" type="presParOf" srcId="{15DE61E7-D339-4517-9273-12C0BC825A47}" destId="{61FB0453-8F9B-48EB-9F46-6341E846EEF0}" srcOrd="3" destOrd="0" presId="urn:microsoft.com/office/officeart/2009/3/layout/StepUpProcess"/>
    <dgm:cxn modelId="{694123AB-3142-4BEA-B631-2687A27A0A58}" type="presParOf" srcId="{61FB0453-8F9B-48EB-9F46-6341E846EEF0}" destId="{153FE264-F57F-44C2-BBD3-E959CDD780F0}" srcOrd="0" destOrd="0" presId="urn:microsoft.com/office/officeart/2009/3/layout/StepUpProcess"/>
    <dgm:cxn modelId="{83BCC7FD-9B58-4F15-A26A-6E0393E20079}" type="presParOf" srcId="{15DE61E7-D339-4517-9273-12C0BC825A47}" destId="{46C5BD9B-C10E-4E3B-A178-00BF3940D436}" srcOrd="4" destOrd="0" presId="urn:microsoft.com/office/officeart/2009/3/layout/StepUpProcess"/>
    <dgm:cxn modelId="{DEE806B9-1FDE-40C0-AC29-D4181BAE51CE}" type="presParOf" srcId="{46C5BD9B-C10E-4E3B-A178-00BF3940D436}" destId="{0FF4A701-1009-4CEB-92E5-335E0EAE3C01}" srcOrd="0" destOrd="0" presId="urn:microsoft.com/office/officeart/2009/3/layout/StepUpProcess"/>
    <dgm:cxn modelId="{DB491870-8EFC-44FD-A59E-2A617CE2C526}" type="presParOf" srcId="{46C5BD9B-C10E-4E3B-A178-00BF3940D436}" destId="{EE351687-823E-4FF0-A7E6-139EDF4ED3E0}" srcOrd="1" destOrd="0" presId="urn:microsoft.com/office/officeart/2009/3/layout/StepUpProcess"/>
    <dgm:cxn modelId="{2B2FC69B-7A67-41E9-8408-00FBE31AB4DA}" type="presParOf" srcId="{46C5BD9B-C10E-4E3B-A178-00BF3940D436}" destId="{6EDA9590-6821-4B97-8F59-FC6D0DF6584D}" srcOrd="2" destOrd="0" presId="urn:microsoft.com/office/officeart/2009/3/layout/StepUpProcess"/>
    <dgm:cxn modelId="{0010D819-79DE-4F8C-A85B-60CE57E14ABA}" type="presParOf" srcId="{15DE61E7-D339-4517-9273-12C0BC825A47}" destId="{A706039F-7B3A-4E6D-A01B-53C3FC133A77}" srcOrd="5" destOrd="0" presId="urn:microsoft.com/office/officeart/2009/3/layout/StepUpProcess"/>
    <dgm:cxn modelId="{B6955C78-DF0C-47A5-9ECB-27D5F95E71D0}" type="presParOf" srcId="{A706039F-7B3A-4E6D-A01B-53C3FC133A77}" destId="{8A7A6A70-31DB-4570-8E0B-E1D42487643D}" srcOrd="0" destOrd="0" presId="urn:microsoft.com/office/officeart/2009/3/layout/StepUpProcess"/>
    <dgm:cxn modelId="{1EA32890-05F9-443E-90D1-57940FE97247}" type="presParOf" srcId="{15DE61E7-D339-4517-9273-12C0BC825A47}" destId="{C5826AF8-9BC6-405F-AFAE-D448E2CAD65D}" srcOrd="6" destOrd="0" presId="urn:microsoft.com/office/officeart/2009/3/layout/StepUpProcess"/>
    <dgm:cxn modelId="{3A1386DD-D2AA-41FE-85B7-041BC8462E28}" type="presParOf" srcId="{C5826AF8-9BC6-405F-AFAE-D448E2CAD65D}" destId="{273A39B9-6454-49E8-960A-48EA150473FA}" srcOrd="0" destOrd="0" presId="urn:microsoft.com/office/officeart/2009/3/layout/StepUpProcess"/>
    <dgm:cxn modelId="{A13B2E9C-04E1-4748-B0F2-7D35D1CD44BF}" type="presParOf" srcId="{C5826AF8-9BC6-405F-AFAE-D448E2CAD65D}" destId="{D3ACCC18-22DC-4B04-9B7D-D04D64C32E45}" srcOrd="1" destOrd="0" presId="urn:microsoft.com/office/officeart/2009/3/layout/StepUpProcess"/>
    <dgm:cxn modelId="{D238E5CA-B8DC-4758-BEEF-76D70811B28E}" type="presParOf" srcId="{C5826AF8-9BC6-405F-AFAE-D448E2CAD65D}" destId="{C409477A-99B2-45D1-8257-93493E9DA1BF}" srcOrd="2" destOrd="0" presId="urn:microsoft.com/office/officeart/2009/3/layout/StepUpProcess"/>
    <dgm:cxn modelId="{FC9A67DB-F173-4868-B7EB-6402EE52F1BF}" type="presParOf" srcId="{15DE61E7-D339-4517-9273-12C0BC825A47}" destId="{94DBC83C-8860-481A-97D5-EB354F7DE461}" srcOrd="7" destOrd="0" presId="urn:microsoft.com/office/officeart/2009/3/layout/StepUpProcess"/>
    <dgm:cxn modelId="{D26E6FF8-197A-4DE2-81F5-20ABB786FB02}" type="presParOf" srcId="{94DBC83C-8860-481A-97D5-EB354F7DE461}" destId="{F1ACC8E8-4435-4D2C-923E-DDB3E3550CB4}" srcOrd="0" destOrd="0" presId="urn:microsoft.com/office/officeart/2009/3/layout/StepUpProcess"/>
    <dgm:cxn modelId="{151CF6A5-861B-41A0-9E52-81E5D99F2522}" type="presParOf" srcId="{15DE61E7-D339-4517-9273-12C0BC825A47}" destId="{C6B7F50E-1970-4A22-8561-DCB4B5778676}" srcOrd="8" destOrd="0" presId="urn:microsoft.com/office/officeart/2009/3/layout/StepUpProcess"/>
    <dgm:cxn modelId="{2DA1CAE9-7466-4BB7-B122-AFB9F1FB82F7}" type="presParOf" srcId="{C6B7F50E-1970-4A22-8561-DCB4B5778676}" destId="{3140013A-8426-4AF9-A076-CCBA9F43234C}" srcOrd="0" destOrd="0" presId="urn:microsoft.com/office/officeart/2009/3/layout/StepUpProcess"/>
    <dgm:cxn modelId="{D87FDEF3-4DA9-4AF6-ADA6-5C907BF781EB}" type="presParOf" srcId="{C6B7F50E-1970-4A22-8561-DCB4B5778676}" destId="{02FE643A-4F46-4E01-B4CC-A4138E0F643E}" srcOrd="1" destOrd="0" presId="urn:microsoft.com/office/officeart/2009/3/layout/StepUpProcess"/>
    <dgm:cxn modelId="{7D861FD9-C03A-4043-9313-143FD4B01974}" type="presParOf" srcId="{C6B7F50E-1970-4A22-8561-DCB4B5778676}" destId="{D9A2A73A-D183-461F-9CD4-B153D631BC82}" srcOrd="2" destOrd="0" presId="urn:microsoft.com/office/officeart/2009/3/layout/StepUpProcess"/>
    <dgm:cxn modelId="{E22AAE9F-5194-49AD-9063-A6EFB87D6B6E}" type="presParOf" srcId="{15DE61E7-D339-4517-9273-12C0BC825A47}" destId="{D12463AC-91E5-442C-9CDF-53C7C18E0045}" srcOrd="9" destOrd="0" presId="urn:microsoft.com/office/officeart/2009/3/layout/StepUpProcess"/>
    <dgm:cxn modelId="{FFDD358E-8BC2-4B27-8390-65F6E2FE9A10}" type="presParOf" srcId="{D12463AC-91E5-442C-9CDF-53C7C18E0045}" destId="{97C6C0AD-754C-4647-8B37-C8AF8B7EB6F3}" srcOrd="0" destOrd="0" presId="urn:microsoft.com/office/officeart/2009/3/layout/StepUpProcess"/>
    <dgm:cxn modelId="{61FFD4EF-66CA-4AC1-B060-77630C48D764}" type="presParOf" srcId="{15DE61E7-D339-4517-9273-12C0BC825A47}" destId="{24D05F9C-F87F-477B-8462-68414BD98F5C}" srcOrd="10" destOrd="0" presId="urn:microsoft.com/office/officeart/2009/3/layout/StepUpProcess"/>
    <dgm:cxn modelId="{AA1F45C1-AEC8-4607-995D-A9D65838A24D}" type="presParOf" srcId="{24D05F9C-F87F-477B-8462-68414BD98F5C}" destId="{96B5FFE9-EFDB-4287-AF98-E63912B01D0E}" srcOrd="0" destOrd="0" presId="urn:microsoft.com/office/officeart/2009/3/layout/StepUpProcess"/>
    <dgm:cxn modelId="{D7E72CA1-A895-4456-AB61-A06E8F2BFF20}" type="presParOf" srcId="{24D05F9C-F87F-477B-8462-68414BD98F5C}" destId="{D1C8E5EB-CEC0-4A13-957E-84A7034917BF}" srcOrd="1" destOrd="0" presId="urn:microsoft.com/office/officeart/2009/3/layout/StepUpProcess"/>
    <dgm:cxn modelId="{3E46DFBB-5FD6-4F0A-A644-EF913C917B20}" type="presParOf" srcId="{24D05F9C-F87F-477B-8462-68414BD98F5C}" destId="{8C3E1993-400E-40C8-9578-362242E182AB}" srcOrd="2" destOrd="0" presId="urn:microsoft.com/office/officeart/2009/3/layout/StepUpProcess"/>
    <dgm:cxn modelId="{F4638F52-F024-4CEF-B165-9BB99C520684}" type="presParOf" srcId="{15DE61E7-D339-4517-9273-12C0BC825A47}" destId="{E555F094-971F-4D08-BB57-74305B7BA101}" srcOrd="11" destOrd="0" presId="urn:microsoft.com/office/officeart/2009/3/layout/StepUpProcess"/>
    <dgm:cxn modelId="{0465A290-DB9F-46C9-AFA4-3477D825E587}" type="presParOf" srcId="{E555F094-971F-4D08-BB57-74305B7BA101}" destId="{789C6CF3-2A21-44C7-978D-90AE59CA294F}" srcOrd="0" destOrd="0" presId="urn:microsoft.com/office/officeart/2009/3/layout/StepUpProcess"/>
    <dgm:cxn modelId="{1D16FFD6-0B90-4A20-8B58-488241DB0216}" type="presParOf" srcId="{15DE61E7-D339-4517-9273-12C0BC825A47}" destId="{4BAEE219-4C10-4631-AFA0-F1138FE62337}" srcOrd="12" destOrd="0" presId="urn:microsoft.com/office/officeart/2009/3/layout/StepUpProcess"/>
    <dgm:cxn modelId="{A146191D-6668-439D-9ACF-48934B8CBA0B}" type="presParOf" srcId="{4BAEE219-4C10-4631-AFA0-F1138FE62337}" destId="{A11A2A20-6BED-4006-9832-05D41DFC465C}" srcOrd="0" destOrd="0" presId="urn:microsoft.com/office/officeart/2009/3/layout/StepUpProcess"/>
    <dgm:cxn modelId="{90F65AE9-64A8-4728-8222-7FCA1E46ECC5}" type="presParOf" srcId="{4BAEE219-4C10-4631-AFA0-F1138FE62337}" destId="{FE6DC1EE-3234-44CB-9353-FF7DF0B95E28}" srcOrd="1" destOrd="0" presId="urn:microsoft.com/office/officeart/2009/3/layout/StepUpProcess"/>
    <dgm:cxn modelId="{2391C9C6-4409-4C14-AC3A-A2DE51EBA6F3}" type="presParOf" srcId="{4BAEE219-4C10-4631-AFA0-F1138FE62337}" destId="{CBA69D77-C16D-4C4B-AE88-8FB67E9C20B1}" srcOrd="2" destOrd="0" presId="urn:microsoft.com/office/officeart/2009/3/layout/StepUpProcess"/>
    <dgm:cxn modelId="{F2824DC1-76D0-488B-8001-1B637442335A}" type="presParOf" srcId="{15DE61E7-D339-4517-9273-12C0BC825A47}" destId="{50A2D152-A441-4809-B3FC-20023F96C0A0}" srcOrd="13" destOrd="0" presId="urn:microsoft.com/office/officeart/2009/3/layout/StepUpProcess"/>
    <dgm:cxn modelId="{D89BE141-4B32-4831-9D66-D39AA4CE8BDE}" type="presParOf" srcId="{50A2D152-A441-4809-B3FC-20023F96C0A0}" destId="{03D067BF-D8F5-4644-8E52-ADDB94620A49}" srcOrd="0" destOrd="0" presId="urn:microsoft.com/office/officeart/2009/3/layout/StepUpProcess"/>
    <dgm:cxn modelId="{DA025A56-01BB-4735-A732-F356DE30ACF0}" type="presParOf" srcId="{15DE61E7-D339-4517-9273-12C0BC825A47}" destId="{D71B1637-E1FB-4550-BCF8-42EF66452D61}" srcOrd="14" destOrd="0" presId="urn:microsoft.com/office/officeart/2009/3/layout/StepUpProcess"/>
    <dgm:cxn modelId="{ADCAFDD1-29D7-4989-844D-53AD39642348}" type="presParOf" srcId="{D71B1637-E1FB-4550-BCF8-42EF66452D61}" destId="{5F16A2BB-D6DE-442A-9831-9FB1C535ED2C}" srcOrd="0" destOrd="0" presId="urn:microsoft.com/office/officeart/2009/3/layout/StepUpProcess"/>
    <dgm:cxn modelId="{ADE5B7AA-C103-4283-97E1-64E929FF14C8}" type="presParOf" srcId="{D71B1637-E1FB-4550-BCF8-42EF66452D61}" destId="{CF8F2DDA-762B-4291-A385-3D64349825A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9E6537-3E5A-43E8-87DB-7697F26DFD06}"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en-US"/>
        </a:p>
      </dgm:t>
    </dgm:pt>
    <dgm:pt modelId="{B8A9FAF1-A4A6-4D9D-8DA5-79D01E430F07}">
      <dgm:prSet phldrT="[Text]"/>
      <dgm:spPr/>
      <dgm:t>
        <a:bodyPr/>
        <a:lstStyle/>
        <a:p>
          <a:r>
            <a:rPr lang="en-US" dirty="0"/>
            <a:t>Award of Continuing and/or Promotion to Sr. Specialist salary increases in effect</a:t>
          </a:r>
        </a:p>
        <a:p>
          <a:r>
            <a:rPr lang="en-US" b="1" dirty="0"/>
            <a:t>October 1</a:t>
          </a:r>
          <a:r>
            <a:rPr lang="en-US" b="1" baseline="30000" dirty="0"/>
            <a:t>st</a:t>
          </a:r>
          <a:r>
            <a:rPr lang="en-US" b="1" dirty="0"/>
            <a:t> </a:t>
          </a:r>
        </a:p>
      </dgm:t>
    </dgm:pt>
    <dgm:pt modelId="{858AA5AC-EBB7-4AA2-B769-5F7F5736C670}" type="parTrans" cxnId="{29B5E754-843F-4FEC-9BEB-7277C1D6E777}">
      <dgm:prSet/>
      <dgm:spPr/>
      <dgm:t>
        <a:bodyPr/>
        <a:lstStyle/>
        <a:p>
          <a:endParaRPr lang="en-US"/>
        </a:p>
      </dgm:t>
    </dgm:pt>
    <dgm:pt modelId="{B62D7CFF-DEB8-4DA6-8E27-71BCA004AEA0}" type="sibTrans" cxnId="{29B5E754-843F-4FEC-9BEB-7277C1D6E777}">
      <dgm:prSet/>
      <dgm:spPr/>
      <dgm:t>
        <a:bodyPr/>
        <a:lstStyle/>
        <a:p>
          <a:endParaRPr lang="en-US"/>
        </a:p>
      </dgm:t>
    </dgm:pt>
    <dgm:pt modelId="{8FBC365E-E05F-4A05-96A1-44A1675EF83E}">
      <dgm:prSet phldrT="[Text]"/>
      <dgm:spPr/>
      <dgm:t>
        <a:bodyPr/>
        <a:lstStyle/>
        <a:p>
          <a:r>
            <a:rPr lang="en-US" dirty="0"/>
            <a:t>Approved Extensions are Due. Outcomes effective January 1</a:t>
          </a:r>
          <a:r>
            <a:rPr lang="en-US" baseline="30000" dirty="0"/>
            <a:t>st</a:t>
          </a:r>
          <a:r>
            <a:rPr lang="en-US" dirty="0"/>
            <a:t> of the following year</a:t>
          </a:r>
        </a:p>
        <a:p>
          <a:endParaRPr lang="en-US" dirty="0"/>
        </a:p>
        <a:p>
          <a:r>
            <a:rPr lang="en-US" b="1" dirty="0"/>
            <a:t>Mid-October</a:t>
          </a:r>
        </a:p>
      </dgm:t>
    </dgm:pt>
    <dgm:pt modelId="{B9CF70E8-CC83-4F63-B3E7-E196A583D848}" type="parTrans" cxnId="{B90255D9-0637-4606-A5E0-8BF38905BCCA}">
      <dgm:prSet/>
      <dgm:spPr/>
      <dgm:t>
        <a:bodyPr/>
        <a:lstStyle/>
        <a:p>
          <a:endParaRPr lang="en-US"/>
        </a:p>
      </dgm:t>
    </dgm:pt>
    <dgm:pt modelId="{F270C9D6-B94C-49F2-A332-13BFC40760DA}" type="sibTrans" cxnId="{B90255D9-0637-4606-A5E0-8BF38905BCCA}">
      <dgm:prSet/>
      <dgm:spPr/>
      <dgm:t>
        <a:bodyPr/>
        <a:lstStyle/>
        <a:p>
          <a:endParaRPr lang="en-US"/>
        </a:p>
      </dgm:t>
    </dgm:pt>
    <dgm:pt modelId="{8F9A3710-6A85-4138-946A-464958AFF5B4}">
      <dgm:prSet phldrT="[Text]"/>
      <dgm:spPr/>
      <dgm:t>
        <a:bodyPr/>
        <a:lstStyle/>
        <a:p>
          <a:r>
            <a:rPr lang="en-US" dirty="0"/>
            <a:t>Deadline for notification to Academic Specialist in the continuing System not reappointed.</a:t>
          </a:r>
        </a:p>
        <a:p>
          <a:endParaRPr lang="en-US" dirty="0"/>
        </a:p>
        <a:p>
          <a:r>
            <a:rPr lang="en-US" b="1" dirty="0"/>
            <a:t>December 15</a:t>
          </a:r>
          <a:r>
            <a:rPr lang="en-US" b="1" baseline="30000" dirty="0"/>
            <a:t>th</a:t>
          </a:r>
          <a:r>
            <a:rPr lang="en-US" b="1" dirty="0"/>
            <a:t> </a:t>
          </a:r>
        </a:p>
      </dgm:t>
    </dgm:pt>
    <dgm:pt modelId="{48DD8035-460E-4DBE-8695-22201430BA4A}" type="parTrans" cxnId="{ADEC30CE-F6D0-4B0F-86D8-8C8A30078181}">
      <dgm:prSet/>
      <dgm:spPr/>
      <dgm:t>
        <a:bodyPr/>
        <a:lstStyle/>
        <a:p>
          <a:endParaRPr lang="en-US"/>
        </a:p>
      </dgm:t>
    </dgm:pt>
    <dgm:pt modelId="{A1DC7DDC-BBF3-43AD-AF8C-0EA4EBE88B0A}" type="sibTrans" cxnId="{ADEC30CE-F6D0-4B0F-86D8-8C8A30078181}">
      <dgm:prSet/>
      <dgm:spPr/>
      <dgm:t>
        <a:bodyPr/>
        <a:lstStyle/>
        <a:p>
          <a:endParaRPr lang="en-US"/>
        </a:p>
      </dgm:t>
    </dgm:pt>
    <dgm:pt modelId="{3AF73629-FF7C-478A-B549-CB1B1C054D44}" type="pres">
      <dgm:prSet presAssocID="{489E6537-3E5A-43E8-87DB-7697F26DFD06}" presName="rootnode" presStyleCnt="0">
        <dgm:presLayoutVars>
          <dgm:chMax/>
          <dgm:chPref/>
          <dgm:dir/>
          <dgm:animLvl val="lvl"/>
        </dgm:presLayoutVars>
      </dgm:prSet>
      <dgm:spPr/>
    </dgm:pt>
    <dgm:pt modelId="{19F58AB2-C008-4997-969A-8654A326B855}" type="pres">
      <dgm:prSet presAssocID="{B8A9FAF1-A4A6-4D9D-8DA5-79D01E430F07}" presName="composite" presStyleCnt="0"/>
      <dgm:spPr/>
    </dgm:pt>
    <dgm:pt modelId="{66E80FD4-E557-4EAE-8623-C7388A2C51EB}" type="pres">
      <dgm:prSet presAssocID="{B8A9FAF1-A4A6-4D9D-8DA5-79D01E430F07}" presName="LShape" presStyleLbl="alignNode1" presStyleIdx="0" presStyleCnt="5"/>
      <dgm:spPr/>
    </dgm:pt>
    <dgm:pt modelId="{36256661-0A7B-4B91-A131-9DF062189449}" type="pres">
      <dgm:prSet presAssocID="{B8A9FAF1-A4A6-4D9D-8DA5-79D01E430F07}" presName="ParentText" presStyleLbl="revTx" presStyleIdx="0" presStyleCnt="3">
        <dgm:presLayoutVars>
          <dgm:chMax val="0"/>
          <dgm:chPref val="0"/>
          <dgm:bulletEnabled val="1"/>
        </dgm:presLayoutVars>
      </dgm:prSet>
      <dgm:spPr/>
    </dgm:pt>
    <dgm:pt modelId="{79A4F8CE-00B0-4C90-9D10-3379A3FE67C3}" type="pres">
      <dgm:prSet presAssocID="{B8A9FAF1-A4A6-4D9D-8DA5-79D01E430F07}" presName="Triangle" presStyleLbl="alignNode1" presStyleIdx="1" presStyleCnt="5"/>
      <dgm:spPr/>
    </dgm:pt>
    <dgm:pt modelId="{7510A285-E832-449F-9456-C4CAF1461DC5}" type="pres">
      <dgm:prSet presAssocID="{B62D7CFF-DEB8-4DA6-8E27-71BCA004AEA0}" presName="sibTrans" presStyleCnt="0"/>
      <dgm:spPr/>
    </dgm:pt>
    <dgm:pt modelId="{914A8F6E-69F3-4A0D-BE88-C58997F5781B}" type="pres">
      <dgm:prSet presAssocID="{B62D7CFF-DEB8-4DA6-8E27-71BCA004AEA0}" presName="space" presStyleCnt="0"/>
      <dgm:spPr/>
    </dgm:pt>
    <dgm:pt modelId="{C3FD617E-8840-4794-A2CE-ECE9CD9A84B1}" type="pres">
      <dgm:prSet presAssocID="{8FBC365E-E05F-4A05-96A1-44A1675EF83E}" presName="composite" presStyleCnt="0"/>
      <dgm:spPr/>
    </dgm:pt>
    <dgm:pt modelId="{34D0C6EC-3C42-452D-8E03-8AEABE718FD3}" type="pres">
      <dgm:prSet presAssocID="{8FBC365E-E05F-4A05-96A1-44A1675EF83E}" presName="LShape" presStyleLbl="alignNode1" presStyleIdx="2" presStyleCnt="5"/>
      <dgm:spPr/>
    </dgm:pt>
    <dgm:pt modelId="{805A5403-95E0-49E3-B5C1-08BE15E221E0}" type="pres">
      <dgm:prSet presAssocID="{8FBC365E-E05F-4A05-96A1-44A1675EF83E}" presName="ParentText" presStyleLbl="revTx" presStyleIdx="1" presStyleCnt="3">
        <dgm:presLayoutVars>
          <dgm:chMax val="0"/>
          <dgm:chPref val="0"/>
          <dgm:bulletEnabled val="1"/>
        </dgm:presLayoutVars>
      </dgm:prSet>
      <dgm:spPr/>
    </dgm:pt>
    <dgm:pt modelId="{EB14D70C-B1FD-4D96-A0DE-694903E88B5B}" type="pres">
      <dgm:prSet presAssocID="{8FBC365E-E05F-4A05-96A1-44A1675EF83E}" presName="Triangle" presStyleLbl="alignNode1" presStyleIdx="3" presStyleCnt="5"/>
      <dgm:spPr/>
    </dgm:pt>
    <dgm:pt modelId="{B97C370C-95B4-492D-BE42-DB4D21687FF6}" type="pres">
      <dgm:prSet presAssocID="{F270C9D6-B94C-49F2-A332-13BFC40760DA}" presName="sibTrans" presStyleCnt="0"/>
      <dgm:spPr/>
    </dgm:pt>
    <dgm:pt modelId="{06CA74B8-3315-43F9-9766-C62B52D09986}" type="pres">
      <dgm:prSet presAssocID="{F270C9D6-B94C-49F2-A332-13BFC40760DA}" presName="space" presStyleCnt="0"/>
      <dgm:spPr/>
    </dgm:pt>
    <dgm:pt modelId="{12B3E8C9-E143-4872-B2B4-ED9C55A13556}" type="pres">
      <dgm:prSet presAssocID="{8F9A3710-6A85-4138-946A-464958AFF5B4}" presName="composite" presStyleCnt="0"/>
      <dgm:spPr/>
    </dgm:pt>
    <dgm:pt modelId="{5FCB98C3-4EDE-40BA-BC5D-84CA9349759B}" type="pres">
      <dgm:prSet presAssocID="{8F9A3710-6A85-4138-946A-464958AFF5B4}" presName="LShape" presStyleLbl="alignNode1" presStyleIdx="4" presStyleCnt="5"/>
      <dgm:spPr/>
    </dgm:pt>
    <dgm:pt modelId="{6C76F717-51F5-4B30-8ED2-A8B87A2703BC}" type="pres">
      <dgm:prSet presAssocID="{8F9A3710-6A85-4138-946A-464958AFF5B4}" presName="ParentText" presStyleLbl="revTx" presStyleIdx="2" presStyleCnt="3">
        <dgm:presLayoutVars>
          <dgm:chMax val="0"/>
          <dgm:chPref val="0"/>
          <dgm:bulletEnabled val="1"/>
        </dgm:presLayoutVars>
      </dgm:prSet>
      <dgm:spPr/>
    </dgm:pt>
  </dgm:ptLst>
  <dgm:cxnLst>
    <dgm:cxn modelId="{BA0D721B-224A-4271-A374-1CEBE2D20753}" type="presOf" srcId="{B8A9FAF1-A4A6-4D9D-8DA5-79D01E430F07}" destId="{36256661-0A7B-4B91-A131-9DF062189449}" srcOrd="0" destOrd="0" presId="urn:microsoft.com/office/officeart/2009/3/layout/StepUpProcess"/>
    <dgm:cxn modelId="{73DB0E2F-68FB-4AF7-8D98-0076EB097F4C}" type="presOf" srcId="{8FBC365E-E05F-4A05-96A1-44A1675EF83E}" destId="{805A5403-95E0-49E3-B5C1-08BE15E221E0}" srcOrd="0" destOrd="0" presId="urn:microsoft.com/office/officeart/2009/3/layout/StepUpProcess"/>
    <dgm:cxn modelId="{29B5E754-843F-4FEC-9BEB-7277C1D6E777}" srcId="{489E6537-3E5A-43E8-87DB-7697F26DFD06}" destId="{B8A9FAF1-A4A6-4D9D-8DA5-79D01E430F07}" srcOrd="0" destOrd="0" parTransId="{858AA5AC-EBB7-4AA2-B769-5F7F5736C670}" sibTransId="{B62D7CFF-DEB8-4DA6-8E27-71BCA004AEA0}"/>
    <dgm:cxn modelId="{63F20F93-8193-4D22-AC5C-037C77B44A13}" type="presOf" srcId="{489E6537-3E5A-43E8-87DB-7697F26DFD06}" destId="{3AF73629-FF7C-478A-B549-CB1B1C054D44}" srcOrd="0" destOrd="0" presId="urn:microsoft.com/office/officeart/2009/3/layout/StepUpProcess"/>
    <dgm:cxn modelId="{493EA6B0-CD24-4314-A748-BC398CC3F193}" type="presOf" srcId="{8F9A3710-6A85-4138-946A-464958AFF5B4}" destId="{6C76F717-51F5-4B30-8ED2-A8B87A2703BC}" srcOrd="0" destOrd="0" presId="urn:microsoft.com/office/officeart/2009/3/layout/StepUpProcess"/>
    <dgm:cxn modelId="{ADEC30CE-F6D0-4B0F-86D8-8C8A30078181}" srcId="{489E6537-3E5A-43E8-87DB-7697F26DFD06}" destId="{8F9A3710-6A85-4138-946A-464958AFF5B4}" srcOrd="2" destOrd="0" parTransId="{48DD8035-460E-4DBE-8695-22201430BA4A}" sibTransId="{A1DC7DDC-BBF3-43AD-AF8C-0EA4EBE88B0A}"/>
    <dgm:cxn modelId="{B90255D9-0637-4606-A5E0-8BF38905BCCA}" srcId="{489E6537-3E5A-43E8-87DB-7697F26DFD06}" destId="{8FBC365E-E05F-4A05-96A1-44A1675EF83E}" srcOrd="1" destOrd="0" parTransId="{B9CF70E8-CC83-4F63-B3E7-E196A583D848}" sibTransId="{F270C9D6-B94C-49F2-A332-13BFC40760DA}"/>
    <dgm:cxn modelId="{E2EBF15D-74EB-4CF7-B7F0-CA4581760838}" type="presParOf" srcId="{3AF73629-FF7C-478A-B549-CB1B1C054D44}" destId="{19F58AB2-C008-4997-969A-8654A326B855}" srcOrd="0" destOrd="0" presId="urn:microsoft.com/office/officeart/2009/3/layout/StepUpProcess"/>
    <dgm:cxn modelId="{26C35877-4405-4A77-B34D-295A57E6EDEA}" type="presParOf" srcId="{19F58AB2-C008-4997-969A-8654A326B855}" destId="{66E80FD4-E557-4EAE-8623-C7388A2C51EB}" srcOrd="0" destOrd="0" presId="urn:microsoft.com/office/officeart/2009/3/layout/StepUpProcess"/>
    <dgm:cxn modelId="{CAAF3971-B1A6-4FD8-A0EB-6F535B60EBA1}" type="presParOf" srcId="{19F58AB2-C008-4997-969A-8654A326B855}" destId="{36256661-0A7B-4B91-A131-9DF062189449}" srcOrd="1" destOrd="0" presId="urn:microsoft.com/office/officeart/2009/3/layout/StepUpProcess"/>
    <dgm:cxn modelId="{044610DF-3BE8-4B92-8799-1DE1BAD1F74B}" type="presParOf" srcId="{19F58AB2-C008-4997-969A-8654A326B855}" destId="{79A4F8CE-00B0-4C90-9D10-3379A3FE67C3}" srcOrd="2" destOrd="0" presId="urn:microsoft.com/office/officeart/2009/3/layout/StepUpProcess"/>
    <dgm:cxn modelId="{96408CFB-A3A9-4C15-A304-DB3ACB05DFFE}" type="presParOf" srcId="{3AF73629-FF7C-478A-B549-CB1B1C054D44}" destId="{7510A285-E832-449F-9456-C4CAF1461DC5}" srcOrd="1" destOrd="0" presId="urn:microsoft.com/office/officeart/2009/3/layout/StepUpProcess"/>
    <dgm:cxn modelId="{63CDB15B-730B-4C26-9F95-BC1B599FCA25}" type="presParOf" srcId="{7510A285-E832-449F-9456-C4CAF1461DC5}" destId="{914A8F6E-69F3-4A0D-BE88-C58997F5781B}" srcOrd="0" destOrd="0" presId="urn:microsoft.com/office/officeart/2009/3/layout/StepUpProcess"/>
    <dgm:cxn modelId="{A16D944E-64F5-4933-BE49-F7E10585F2D0}" type="presParOf" srcId="{3AF73629-FF7C-478A-B549-CB1B1C054D44}" destId="{C3FD617E-8840-4794-A2CE-ECE9CD9A84B1}" srcOrd="2" destOrd="0" presId="urn:microsoft.com/office/officeart/2009/3/layout/StepUpProcess"/>
    <dgm:cxn modelId="{715AC072-A732-45DD-834A-BF63BCBD8F4C}" type="presParOf" srcId="{C3FD617E-8840-4794-A2CE-ECE9CD9A84B1}" destId="{34D0C6EC-3C42-452D-8E03-8AEABE718FD3}" srcOrd="0" destOrd="0" presId="urn:microsoft.com/office/officeart/2009/3/layout/StepUpProcess"/>
    <dgm:cxn modelId="{C4F9CF36-DA9E-4140-8AE3-9F3EE8818EF6}" type="presParOf" srcId="{C3FD617E-8840-4794-A2CE-ECE9CD9A84B1}" destId="{805A5403-95E0-49E3-B5C1-08BE15E221E0}" srcOrd="1" destOrd="0" presId="urn:microsoft.com/office/officeart/2009/3/layout/StepUpProcess"/>
    <dgm:cxn modelId="{A7E232E0-D0F4-40A2-B941-31E554863699}" type="presParOf" srcId="{C3FD617E-8840-4794-A2CE-ECE9CD9A84B1}" destId="{EB14D70C-B1FD-4D96-A0DE-694903E88B5B}" srcOrd="2" destOrd="0" presId="urn:microsoft.com/office/officeart/2009/3/layout/StepUpProcess"/>
    <dgm:cxn modelId="{9BF3DA16-1826-46AA-A5E7-2F27835862FE}" type="presParOf" srcId="{3AF73629-FF7C-478A-B549-CB1B1C054D44}" destId="{B97C370C-95B4-492D-BE42-DB4D21687FF6}" srcOrd="3" destOrd="0" presId="urn:microsoft.com/office/officeart/2009/3/layout/StepUpProcess"/>
    <dgm:cxn modelId="{8D48FD01-C788-4C29-8734-999BBF411CAD}" type="presParOf" srcId="{B97C370C-95B4-492D-BE42-DB4D21687FF6}" destId="{06CA74B8-3315-43F9-9766-C62B52D09986}" srcOrd="0" destOrd="0" presId="urn:microsoft.com/office/officeart/2009/3/layout/StepUpProcess"/>
    <dgm:cxn modelId="{35DE33BF-F6C7-4DD4-8B55-3C04D5376665}" type="presParOf" srcId="{3AF73629-FF7C-478A-B549-CB1B1C054D44}" destId="{12B3E8C9-E143-4872-B2B4-ED9C55A13556}" srcOrd="4" destOrd="0" presId="urn:microsoft.com/office/officeart/2009/3/layout/StepUpProcess"/>
    <dgm:cxn modelId="{68F84C23-CC3B-4BE0-A4EB-91D6F4BFA6BC}" type="presParOf" srcId="{12B3E8C9-E143-4872-B2B4-ED9C55A13556}" destId="{5FCB98C3-4EDE-40BA-BC5D-84CA9349759B}" srcOrd="0" destOrd="0" presId="urn:microsoft.com/office/officeart/2009/3/layout/StepUpProcess"/>
    <dgm:cxn modelId="{CEA820F4-88F0-4378-801B-D0AA54301026}" type="presParOf" srcId="{12B3E8C9-E143-4872-B2B4-ED9C55A13556}" destId="{6C76F717-51F5-4B30-8ED2-A8B87A2703B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1C49B-A9C8-4904-BF00-6791AF115FF4}">
      <dsp:nvSpPr>
        <dsp:cNvPr id="0" name=""/>
        <dsp:cNvSpPr/>
      </dsp:nvSpPr>
      <dsp:spPr>
        <a:xfrm>
          <a:off x="8156" y="167787"/>
          <a:ext cx="3228003" cy="968401"/>
        </a:xfrm>
        <a:prstGeom prst="chevron">
          <a:avLst>
            <a:gd name="adj" fmla="val 3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00150">
            <a:lnSpc>
              <a:spcPct val="90000"/>
            </a:lnSpc>
            <a:spcBef>
              <a:spcPct val="0"/>
            </a:spcBef>
            <a:spcAft>
              <a:spcPct val="35000"/>
            </a:spcAft>
            <a:buNone/>
          </a:pPr>
          <a:r>
            <a:rPr lang="en-US" sz="2700" kern="1200" dirty="0"/>
            <a:t>Functional Areas</a:t>
          </a:r>
        </a:p>
      </dsp:txBody>
      <dsp:txXfrm>
        <a:off x="298676" y="167787"/>
        <a:ext cx="2646963" cy="968401"/>
      </dsp:txXfrm>
    </dsp:sp>
    <dsp:sp modelId="{0AA6EFCD-70E1-49C5-9974-2888A638C1F5}">
      <dsp:nvSpPr>
        <dsp:cNvPr id="0" name=""/>
        <dsp:cNvSpPr/>
      </dsp:nvSpPr>
      <dsp:spPr>
        <a:xfrm>
          <a:off x="8156" y="1136188"/>
          <a:ext cx="2937483" cy="2020518"/>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dirty="0"/>
            <a:t>Academic Advisor</a:t>
          </a:r>
        </a:p>
        <a:p>
          <a:pPr marL="0" lvl="0" indent="0" algn="l" defTabSz="666750">
            <a:lnSpc>
              <a:spcPct val="90000"/>
            </a:lnSpc>
            <a:spcBef>
              <a:spcPct val="0"/>
            </a:spcBef>
            <a:spcAft>
              <a:spcPct val="35000"/>
            </a:spcAft>
            <a:buNone/>
          </a:pPr>
          <a:r>
            <a:rPr lang="en-US" sz="1500" kern="1200" dirty="0"/>
            <a:t>Teaching</a:t>
          </a:r>
        </a:p>
        <a:p>
          <a:pPr marL="0" lvl="0" indent="0" algn="l" defTabSz="666750">
            <a:lnSpc>
              <a:spcPct val="90000"/>
            </a:lnSpc>
            <a:spcBef>
              <a:spcPct val="0"/>
            </a:spcBef>
            <a:spcAft>
              <a:spcPct val="35000"/>
            </a:spcAft>
            <a:buNone/>
          </a:pPr>
          <a:r>
            <a:rPr lang="en-US" sz="1500" kern="1200" dirty="0"/>
            <a:t>Curriculum Development</a:t>
          </a:r>
        </a:p>
        <a:p>
          <a:pPr marL="0" lvl="0" indent="0" algn="l" defTabSz="666750">
            <a:lnSpc>
              <a:spcPct val="90000"/>
            </a:lnSpc>
            <a:spcBef>
              <a:spcPct val="0"/>
            </a:spcBef>
            <a:spcAft>
              <a:spcPct val="35000"/>
            </a:spcAft>
            <a:buNone/>
          </a:pPr>
          <a:r>
            <a:rPr lang="en-US" sz="1500" kern="1200" dirty="0"/>
            <a:t>Research</a:t>
          </a:r>
        </a:p>
        <a:p>
          <a:pPr marL="0" lvl="0" indent="0" algn="l" defTabSz="666750">
            <a:lnSpc>
              <a:spcPct val="90000"/>
            </a:lnSpc>
            <a:spcBef>
              <a:spcPct val="0"/>
            </a:spcBef>
            <a:spcAft>
              <a:spcPct val="35000"/>
            </a:spcAft>
            <a:buNone/>
          </a:pPr>
          <a:r>
            <a:rPr lang="en-US" sz="1500" kern="1200" dirty="0"/>
            <a:t>Outreach</a:t>
          </a:r>
        </a:p>
      </dsp:txBody>
      <dsp:txXfrm>
        <a:off x="8156" y="1136188"/>
        <a:ext cx="2937483" cy="2020518"/>
      </dsp:txXfrm>
    </dsp:sp>
    <dsp:sp modelId="{F5259DCB-2075-47FC-9FB8-AA05D71CC962}">
      <dsp:nvSpPr>
        <dsp:cNvPr id="0" name=""/>
        <dsp:cNvSpPr/>
      </dsp:nvSpPr>
      <dsp:spPr>
        <a:xfrm>
          <a:off x="3188185" y="167787"/>
          <a:ext cx="3228003" cy="968401"/>
        </a:xfrm>
        <a:prstGeom prst="chevron">
          <a:avLst>
            <a:gd name="adj" fmla="val 30000"/>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w="9525" cap="flat" cmpd="sng" algn="ctr">
          <a:solidFill>
            <a:schemeClr val="accent5">
              <a:hueOff val="-842315"/>
              <a:satOff val="-3972"/>
              <a:lumOff val="98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00150">
            <a:lnSpc>
              <a:spcPct val="90000"/>
            </a:lnSpc>
            <a:spcBef>
              <a:spcPct val="0"/>
            </a:spcBef>
            <a:spcAft>
              <a:spcPct val="35000"/>
            </a:spcAft>
            <a:buNone/>
          </a:pPr>
          <a:r>
            <a:rPr lang="en-US" sz="2700" kern="1200" dirty="0"/>
            <a:t>Appointment Types</a:t>
          </a:r>
        </a:p>
      </dsp:txBody>
      <dsp:txXfrm>
        <a:off x="3478705" y="167787"/>
        <a:ext cx="2646963" cy="968401"/>
      </dsp:txXfrm>
    </dsp:sp>
    <dsp:sp modelId="{82047EFC-0CA7-4EED-BFEC-33E9E1C9EDCB}">
      <dsp:nvSpPr>
        <dsp:cNvPr id="0" name=""/>
        <dsp:cNvSpPr/>
      </dsp:nvSpPr>
      <dsp:spPr>
        <a:xfrm>
          <a:off x="3188185" y="1136188"/>
          <a:ext cx="2937483" cy="2020518"/>
        </a:xfrm>
        <a:prstGeom prst="rect">
          <a:avLst/>
        </a:prstGeom>
        <a:solidFill>
          <a:schemeClr val="accent5">
            <a:tint val="40000"/>
            <a:alpha val="90000"/>
            <a:hueOff val="-887704"/>
            <a:satOff val="-2520"/>
            <a:lumOff val="76"/>
            <a:alphaOff val="0"/>
          </a:schemeClr>
        </a:solidFill>
        <a:ln w="9525" cap="flat" cmpd="sng" algn="ctr">
          <a:solidFill>
            <a:schemeClr val="accent5">
              <a:tint val="40000"/>
              <a:alpha val="90000"/>
              <a:hueOff val="-887704"/>
              <a:satOff val="-2520"/>
              <a:lumOff val="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dirty="0"/>
            <a:t>Fixed Term</a:t>
          </a:r>
        </a:p>
        <a:p>
          <a:pPr marL="0" lvl="0" indent="0" algn="l" defTabSz="666750">
            <a:lnSpc>
              <a:spcPct val="90000"/>
            </a:lnSpc>
            <a:spcBef>
              <a:spcPct val="0"/>
            </a:spcBef>
            <a:spcAft>
              <a:spcPct val="35000"/>
            </a:spcAft>
            <a:buNone/>
          </a:pPr>
          <a:r>
            <a:rPr lang="en-US" sz="1500" kern="1200" dirty="0"/>
            <a:t>Continuing System</a:t>
          </a:r>
        </a:p>
      </dsp:txBody>
      <dsp:txXfrm>
        <a:off x="3188185" y="1136188"/>
        <a:ext cx="2937483" cy="2020518"/>
      </dsp:txXfrm>
    </dsp:sp>
    <dsp:sp modelId="{1AF06763-FF52-40CD-AE7F-9D10DC5B84B2}">
      <dsp:nvSpPr>
        <dsp:cNvPr id="0" name=""/>
        <dsp:cNvSpPr/>
      </dsp:nvSpPr>
      <dsp:spPr>
        <a:xfrm>
          <a:off x="6368214" y="167787"/>
          <a:ext cx="3228003" cy="968401"/>
        </a:xfrm>
        <a:prstGeom prst="chevron">
          <a:avLst>
            <a:gd name="adj" fmla="val 30000"/>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w="9525" cap="flat" cmpd="sng" algn="ctr">
          <a:solidFill>
            <a:schemeClr val="accent5">
              <a:hueOff val="-1684631"/>
              <a:satOff val="-7944"/>
              <a:lumOff val="196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00150">
            <a:lnSpc>
              <a:spcPct val="90000"/>
            </a:lnSpc>
            <a:spcBef>
              <a:spcPct val="0"/>
            </a:spcBef>
            <a:spcAft>
              <a:spcPct val="35000"/>
            </a:spcAft>
            <a:buNone/>
          </a:pPr>
          <a:r>
            <a:rPr lang="en-US" sz="2700" kern="1200" dirty="0"/>
            <a:t>Ranks</a:t>
          </a:r>
        </a:p>
      </dsp:txBody>
      <dsp:txXfrm>
        <a:off x="6658734" y="167787"/>
        <a:ext cx="2646963" cy="968401"/>
      </dsp:txXfrm>
    </dsp:sp>
    <dsp:sp modelId="{85A5055A-700D-43CD-BE91-8ECF33C426F6}">
      <dsp:nvSpPr>
        <dsp:cNvPr id="0" name=""/>
        <dsp:cNvSpPr/>
      </dsp:nvSpPr>
      <dsp:spPr>
        <a:xfrm>
          <a:off x="6368214" y="1136188"/>
          <a:ext cx="2937483" cy="2020518"/>
        </a:xfrm>
        <a:prstGeom prst="rect">
          <a:avLst/>
        </a:prstGeom>
        <a:solidFill>
          <a:schemeClr val="accent5">
            <a:tint val="40000"/>
            <a:alpha val="90000"/>
            <a:hueOff val="-1775408"/>
            <a:satOff val="-5040"/>
            <a:lumOff val="151"/>
            <a:alphaOff val="0"/>
          </a:schemeClr>
        </a:solidFill>
        <a:ln w="9525" cap="flat" cmpd="sng" algn="ctr">
          <a:solidFill>
            <a:schemeClr val="accent5">
              <a:tint val="40000"/>
              <a:alpha val="90000"/>
              <a:hueOff val="-1775408"/>
              <a:satOff val="-5040"/>
              <a:lumOff val="1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dirty="0"/>
            <a:t>Specialist</a:t>
          </a:r>
        </a:p>
        <a:p>
          <a:pPr marL="0" lvl="0" indent="0" algn="l" defTabSz="666750">
            <a:lnSpc>
              <a:spcPct val="90000"/>
            </a:lnSpc>
            <a:spcBef>
              <a:spcPct val="0"/>
            </a:spcBef>
            <a:spcAft>
              <a:spcPct val="35000"/>
            </a:spcAft>
            <a:buNone/>
          </a:pPr>
          <a:r>
            <a:rPr lang="en-US" sz="1500" kern="1200" dirty="0"/>
            <a:t>Senior Specialist</a:t>
          </a:r>
        </a:p>
      </dsp:txBody>
      <dsp:txXfrm>
        <a:off x="6368214" y="1136188"/>
        <a:ext cx="2937483" cy="2020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BEEC6-805C-4A12-B839-804F34AF3F4F}">
      <dsp:nvSpPr>
        <dsp:cNvPr id="0" name=""/>
        <dsp:cNvSpPr/>
      </dsp:nvSpPr>
      <dsp:spPr>
        <a:xfrm rot="5400000">
          <a:off x="1772814" y="1865835"/>
          <a:ext cx="1572327" cy="1790039"/>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72B9D-319B-40A0-9444-5C44C4CF2E22}">
      <dsp:nvSpPr>
        <dsp:cNvPr id="0" name=""/>
        <dsp:cNvSpPr/>
      </dsp:nvSpPr>
      <dsp:spPr>
        <a:xfrm>
          <a:off x="1356242" y="122878"/>
          <a:ext cx="2646874" cy="1852726"/>
        </a:xfrm>
        <a:prstGeom prst="roundRect">
          <a:avLst>
            <a:gd name="adj" fmla="val 16670"/>
          </a:avLst>
        </a:prstGeom>
        <a:solidFill>
          <a:srgbClr val="18453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Gotham Book" pitchFamily="50" charset="0"/>
              <a:cs typeface="Gotham Book" pitchFamily="50" charset="0"/>
            </a:rPr>
            <a:t>Appointed as a Continuing System Specialist to a 3-year probationary appointment</a:t>
          </a:r>
          <a:endParaRPr lang="en-US" sz="1800" kern="1200" dirty="0">
            <a:latin typeface="Gotham Book" pitchFamily="50" charset="0"/>
            <a:cs typeface="Gotham Book" pitchFamily="50" charset="0"/>
          </a:endParaRPr>
        </a:p>
      </dsp:txBody>
      <dsp:txXfrm>
        <a:off x="1446701" y="213337"/>
        <a:ext cx="2465956" cy="1671808"/>
      </dsp:txXfrm>
    </dsp:sp>
    <dsp:sp modelId="{02E07910-473A-4324-964A-83C2C1FB5354}">
      <dsp:nvSpPr>
        <dsp:cNvPr id="0" name=""/>
        <dsp:cNvSpPr/>
      </dsp:nvSpPr>
      <dsp:spPr>
        <a:xfrm>
          <a:off x="3977359" y="323560"/>
          <a:ext cx="1925084" cy="207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During the  2</a:t>
          </a:r>
          <a:r>
            <a:rPr lang="en-US" sz="1600" b="0" i="0" kern="1200" baseline="30000" dirty="0">
              <a:latin typeface="Gotham Book" pitchFamily="50" charset="0"/>
              <a:cs typeface="Gotham Book" pitchFamily="50" charset="0"/>
            </a:rPr>
            <a:t>nd</a:t>
          </a:r>
          <a:r>
            <a:rPr lang="en-US" sz="1600" b="0" i="0" kern="1200" dirty="0">
              <a:latin typeface="Gotham Book" pitchFamily="50" charset="0"/>
              <a:cs typeface="Gotham Book" pitchFamily="50" charset="0"/>
            </a:rPr>
            <a:t> year, reappointment review occurs</a:t>
          </a:r>
          <a:endParaRPr lang="en-US" sz="1600" kern="1200" dirty="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If unsuccessful, the appointment ends as originally scheduled</a:t>
          </a:r>
          <a:endParaRPr lang="en-US" sz="1600" kern="1200" dirty="0">
            <a:latin typeface="Gotham Book" pitchFamily="50" charset="0"/>
            <a:cs typeface="Gotham Book" pitchFamily="50" charset="0"/>
          </a:endParaRPr>
        </a:p>
      </dsp:txBody>
      <dsp:txXfrm>
        <a:off x="3977359" y="323560"/>
        <a:ext cx="1925084" cy="2075846"/>
      </dsp:txXfrm>
    </dsp:sp>
    <dsp:sp modelId="{7D40DB8C-6744-4E25-9795-A7B61A0D4893}">
      <dsp:nvSpPr>
        <dsp:cNvPr id="0" name=""/>
        <dsp:cNvSpPr/>
      </dsp:nvSpPr>
      <dsp:spPr>
        <a:xfrm>
          <a:off x="3478761" y="2262811"/>
          <a:ext cx="2646874" cy="1636994"/>
        </a:xfrm>
        <a:prstGeom prst="roundRect">
          <a:avLst>
            <a:gd name="adj" fmla="val 16670"/>
          </a:avLst>
        </a:prstGeom>
        <a:solidFill>
          <a:srgbClr val="18453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Gotham Book" pitchFamily="50" charset="0"/>
              <a:cs typeface="Gotham Book" pitchFamily="50" charset="0"/>
            </a:rPr>
            <a:t>If successfully reappointed, the Specialist begins a second 3-year probationary appointment</a:t>
          </a:r>
          <a:endParaRPr lang="en-US" sz="1800" kern="1200" dirty="0">
            <a:latin typeface="Gotham Book" pitchFamily="50" charset="0"/>
            <a:cs typeface="Gotham Book" pitchFamily="50" charset="0"/>
          </a:endParaRPr>
        </a:p>
      </dsp:txBody>
      <dsp:txXfrm>
        <a:off x="3558687" y="2342737"/>
        <a:ext cx="2487022" cy="1477142"/>
      </dsp:txXfrm>
    </dsp:sp>
    <dsp:sp modelId="{AC595C2D-19E5-46EB-A693-4487261D9BEA}">
      <dsp:nvSpPr>
        <dsp:cNvPr id="0" name=""/>
        <dsp:cNvSpPr/>
      </dsp:nvSpPr>
      <dsp:spPr>
        <a:xfrm>
          <a:off x="6160378" y="2214483"/>
          <a:ext cx="2175864" cy="200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During the 5</a:t>
          </a:r>
          <a:r>
            <a:rPr lang="en-US" sz="1600" b="0" i="0" kern="1200" baseline="30000" dirty="0">
              <a:latin typeface="Gotham Book" pitchFamily="50" charset="0"/>
              <a:cs typeface="Gotham Book" pitchFamily="50" charset="0"/>
            </a:rPr>
            <a:t>th</a:t>
          </a:r>
          <a:r>
            <a:rPr lang="en-US" sz="1600" b="0" i="0" kern="1200" dirty="0">
              <a:latin typeface="Gotham Book" pitchFamily="50" charset="0"/>
              <a:cs typeface="Gotham Book" pitchFamily="50" charset="0"/>
            </a:rPr>
            <a:t> year, the continuing review occurs</a:t>
          </a:r>
          <a:endParaRPr lang="en-US" sz="1600" kern="1200" dirty="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If successful, one is reappointed with continuing status</a:t>
          </a:r>
          <a:endParaRPr lang="en-US" sz="1600" kern="1200" dirty="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If unsuccessful, the appointment ends as originally scheduled</a:t>
          </a:r>
          <a:endParaRPr lang="en-US" sz="1600" kern="1200" dirty="0">
            <a:latin typeface="Gotham Book" pitchFamily="50" charset="0"/>
            <a:cs typeface="Gotham Book" pitchFamily="50" charset="0"/>
          </a:endParaRPr>
        </a:p>
      </dsp:txBody>
      <dsp:txXfrm>
        <a:off x="6160378" y="2214483"/>
        <a:ext cx="2175864" cy="2002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AA933-BA7C-4CEF-8687-4CE0194C2CBF}">
      <dsp:nvSpPr>
        <dsp:cNvPr id="0" name=""/>
        <dsp:cNvSpPr/>
      </dsp:nvSpPr>
      <dsp:spPr>
        <a:xfrm rot="5400000">
          <a:off x="221546" y="2087837"/>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62E12-58D5-4EB2-9CE4-3D43DE398A4F}">
      <dsp:nvSpPr>
        <dsp:cNvPr id="0" name=""/>
        <dsp:cNvSpPr/>
      </dsp:nvSpPr>
      <dsp:spPr>
        <a:xfrm>
          <a:off x="111343" y="2455799"/>
          <a:ext cx="991775" cy="789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Academic Specialist notified of the review process </a:t>
          </a:r>
        </a:p>
        <a:p>
          <a:pPr marL="0" lvl="0" indent="0" algn="l" defTabSz="400050">
            <a:lnSpc>
              <a:spcPct val="90000"/>
            </a:lnSpc>
            <a:spcBef>
              <a:spcPct val="0"/>
            </a:spcBef>
            <a:spcAft>
              <a:spcPct val="35000"/>
            </a:spcAft>
            <a:buNone/>
          </a:pPr>
          <a:r>
            <a:rPr lang="en-US" sz="1200" b="1" kern="1200" dirty="0"/>
            <a:t>Early November</a:t>
          </a:r>
        </a:p>
      </dsp:txBody>
      <dsp:txXfrm>
        <a:off x="111343" y="2455799"/>
        <a:ext cx="991775" cy="789881"/>
      </dsp:txXfrm>
    </dsp:sp>
    <dsp:sp modelId="{2F5A5B2A-89A9-4EE6-A5A1-362F27D02A81}">
      <dsp:nvSpPr>
        <dsp:cNvPr id="0" name=""/>
        <dsp:cNvSpPr/>
      </dsp:nvSpPr>
      <dsp:spPr>
        <a:xfrm>
          <a:off x="915991" y="2006960"/>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AFFD8-FB42-4C24-A9F0-4C296E200765}">
      <dsp:nvSpPr>
        <dsp:cNvPr id="0" name=""/>
        <dsp:cNvSpPr/>
      </dsp:nvSpPr>
      <dsp:spPr>
        <a:xfrm rot="5400000">
          <a:off x="1435672" y="1787400"/>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933C-09BD-459C-8540-3AB7DD444C84}">
      <dsp:nvSpPr>
        <dsp:cNvPr id="0" name=""/>
        <dsp:cNvSpPr/>
      </dsp:nvSpPr>
      <dsp:spPr>
        <a:xfrm>
          <a:off x="1350641" y="2138641"/>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Review committee is established</a:t>
          </a:r>
        </a:p>
        <a:p>
          <a:pPr marL="0" lvl="0" indent="0" algn="l" defTabSz="444500">
            <a:lnSpc>
              <a:spcPct val="90000"/>
            </a:lnSpc>
            <a:spcBef>
              <a:spcPct val="0"/>
            </a:spcBef>
            <a:spcAft>
              <a:spcPct val="35000"/>
            </a:spcAft>
            <a:buNone/>
          </a:pPr>
          <a:endParaRPr lang="en-US" sz="800" kern="1200" dirty="0"/>
        </a:p>
        <a:p>
          <a:pPr marL="0" lvl="0" indent="0" algn="l" defTabSz="444500">
            <a:lnSpc>
              <a:spcPct val="90000"/>
            </a:lnSpc>
            <a:spcBef>
              <a:spcPct val="0"/>
            </a:spcBef>
            <a:spcAft>
              <a:spcPct val="35000"/>
            </a:spcAft>
            <a:buNone/>
          </a:pPr>
          <a:r>
            <a:rPr lang="en-US" sz="800" kern="1200" dirty="0"/>
            <a:t> </a:t>
          </a:r>
          <a:r>
            <a:rPr lang="en-US" sz="1200" b="1" kern="1200" dirty="0"/>
            <a:t>December - February</a:t>
          </a:r>
          <a:endParaRPr lang="en-US" sz="800" b="1" kern="1200" dirty="0"/>
        </a:p>
      </dsp:txBody>
      <dsp:txXfrm>
        <a:off x="1350641" y="2138641"/>
        <a:ext cx="991775" cy="869349"/>
      </dsp:txXfrm>
    </dsp:sp>
    <dsp:sp modelId="{D673F787-F05D-4087-BEF0-594186393AE2}">
      <dsp:nvSpPr>
        <dsp:cNvPr id="0" name=""/>
        <dsp:cNvSpPr/>
      </dsp:nvSpPr>
      <dsp:spPr>
        <a:xfrm>
          <a:off x="2130118" y="1706523"/>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4A701-1009-4CEB-92E5-335E0EAE3C01}">
      <dsp:nvSpPr>
        <dsp:cNvPr id="0" name=""/>
        <dsp:cNvSpPr/>
      </dsp:nvSpPr>
      <dsp:spPr>
        <a:xfrm rot="5400000">
          <a:off x="2649799" y="1486963"/>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351687-823E-4FF0-A7E6-139EDF4ED3E0}">
      <dsp:nvSpPr>
        <dsp:cNvPr id="0" name=""/>
        <dsp:cNvSpPr/>
      </dsp:nvSpPr>
      <dsp:spPr>
        <a:xfrm>
          <a:off x="2539596" y="1815192"/>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Review committee makes recommendation to the appropriate academic unit administrator</a:t>
          </a:r>
        </a:p>
        <a:p>
          <a:pPr marL="0" lvl="0" indent="0" algn="l" defTabSz="444500">
            <a:lnSpc>
              <a:spcPct val="90000"/>
            </a:lnSpc>
            <a:spcBef>
              <a:spcPct val="0"/>
            </a:spcBef>
            <a:spcAft>
              <a:spcPct val="35000"/>
            </a:spcAft>
            <a:buNone/>
          </a:pPr>
          <a:r>
            <a:rPr lang="en-US" sz="1200" b="1" kern="1200" dirty="0"/>
            <a:t>February</a:t>
          </a:r>
          <a:endParaRPr lang="en-US" sz="1050" b="1" kern="1200" dirty="0"/>
        </a:p>
      </dsp:txBody>
      <dsp:txXfrm>
        <a:off x="2539596" y="1815192"/>
        <a:ext cx="991775" cy="869349"/>
      </dsp:txXfrm>
    </dsp:sp>
    <dsp:sp modelId="{6EDA9590-6821-4B97-8F59-FC6D0DF6584D}">
      <dsp:nvSpPr>
        <dsp:cNvPr id="0" name=""/>
        <dsp:cNvSpPr/>
      </dsp:nvSpPr>
      <dsp:spPr>
        <a:xfrm>
          <a:off x="3344244" y="1406087"/>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A39B9-6454-49E8-960A-48EA150473FA}">
      <dsp:nvSpPr>
        <dsp:cNvPr id="0" name=""/>
        <dsp:cNvSpPr/>
      </dsp:nvSpPr>
      <dsp:spPr>
        <a:xfrm rot="5400000">
          <a:off x="3863926" y="1186526"/>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CCC18-22DC-4B04-9B7D-D04D64C32E45}">
      <dsp:nvSpPr>
        <dsp:cNvPr id="0" name=""/>
        <dsp:cNvSpPr/>
      </dsp:nvSpPr>
      <dsp:spPr>
        <a:xfrm>
          <a:off x="3753723" y="1514755"/>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Recommendation is reviewed and sent to major unit administrator (i.e., Dean)</a:t>
          </a:r>
        </a:p>
        <a:p>
          <a:pPr marL="0" lvl="0" indent="0" algn="l" defTabSz="444500">
            <a:lnSpc>
              <a:spcPct val="90000"/>
            </a:lnSpc>
            <a:spcBef>
              <a:spcPct val="0"/>
            </a:spcBef>
            <a:spcAft>
              <a:spcPct val="35000"/>
            </a:spcAft>
            <a:buNone/>
          </a:pPr>
          <a:endParaRPr lang="en-US" sz="700" kern="1200" dirty="0"/>
        </a:p>
        <a:p>
          <a:pPr marL="0" lvl="0" indent="0" algn="l" defTabSz="444500">
            <a:lnSpc>
              <a:spcPct val="90000"/>
            </a:lnSpc>
            <a:spcBef>
              <a:spcPct val="0"/>
            </a:spcBef>
            <a:spcAft>
              <a:spcPct val="35000"/>
            </a:spcAft>
            <a:buNone/>
          </a:pPr>
          <a:r>
            <a:rPr lang="en-US" sz="1200" b="1" kern="1200" dirty="0"/>
            <a:t>MARCH</a:t>
          </a:r>
          <a:endParaRPr lang="en-US" sz="1050" b="1" kern="1200" dirty="0"/>
        </a:p>
      </dsp:txBody>
      <dsp:txXfrm>
        <a:off x="3753723" y="1514755"/>
        <a:ext cx="991775" cy="869349"/>
      </dsp:txXfrm>
    </dsp:sp>
    <dsp:sp modelId="{C409477A-99B2-45D1-8257-93493E9DA1BF}">
      <dsp:nvSpPr>
        <dsp:cNvPr id="0" name=""/>
        <dsp:cNvSpPr/>
      </dsp:nvSpPr>
      <dsp:spPr>
        <a:xfrm>
          <a:off x="4558371" y="1105650"/>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40013A-8426-4AF9-A076-CCBA9F43234C}">
      <dsp:nvSpPr>
        <dsp:cNvPr id="0" name=""/>
        <dsp:cNvSpPr/>
      </dsp:nvSpPr>
      <dsp:spPr>
        <a:xfrm rot="5400000">
          <a:off x="5078053" y="886089"/>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E643A-4F46-4E01-B4CC-A4138E0F643E}">
      <dsp:nvSpPr>
        <dsp:cNvPr id="0" name=""/>
        <dsp:cNvSpPr/>
      </dsp:nvSpPr>
      <dsp:spPr>
        <a:xfrm>
          <a:off x="4967850" y="1214318"/>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Deadline to request an extension of Academic Specialist review to FASA</a:t>
          </a:r>
        </a:p>
        <a:p>
          <a:pPr marL="0" lvl="0" indent="0" algn="l" defTabSz="444500">
            <a:lnSpc>
              <a:spcPct val="90000"/>
            </a:lnSpc>
            <a:spcBef>
              <a:spcPct val="0"/>
            </a:spcBef>
            <a:spcAft>
              <a:spcPct val="35000"/>
            </a:spcAft>
            <a:buNone/>
          </a:pPr>
          <a:endParaRPr lang="en-US" sz="800" kern="1200" dirty="0"/>
        </a:p>
        <a:p>
          <a:pPr marL="0" lvl="0" indent="0" algn="l" defTabSz="444500">
            <a:lnSpc>
              <a:spcPct val="90000"/>
            </a:lnSpc>
            <a:spcBef>
              <a:spcPct val="0"/>
            </a:spcBef>
            <a:spcAft>
              <a:spcPct val="35000"/>
            </a:spcAft>
            <a:buNone/>
          </a:pPr>
          <a:r>
            <a:rPr lang="en-US" sz="1200" b="1" kern="1200" dirty="0"/>
            <a:t>APRIL 1</a:t>
          </a:r>
          <a:r>
            <a:rPr lang="en-US" sz="1200" b="1" kern="1200" baseline="30000" dirty="0"/>
            <a:t>st</a:t>
          </a:r>
          <a:r>
            <a:rPr lang="en-US" sz="1050" b="1" kern="1200" dirty="0"/>
            <a:t> </a:t>
          </a:r>
        </a:p>
      </dsp:txBody>
      <dsp:txXfrm>
        <a:off x="4967850" y="1214318"/>
        <a:ext cx="991775" cy="869349"/>
      </dsp:txXfrm>
    </dsp:sp>
    <dsp:sp modelId="{D9A2A73A-D183-461F-9CD4-B153D631BC82}">
      <dsp:nvSpPr>
        <dsp:cNvPr id="0" name=""/>
        <dsp:cNvSpPr/>
      </dsp:nvSpPr>
      <dsp:spPr>
        <a:xfrm>
          <a:off x="5772498" y="805213"/>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5FFE9-EFDB-4287-AF98-E63912B01D0E}">
      <dsp:nvSpPr>
        <dsp:cNvPr id="0" name=""/>
        <dsp:cNvSpPr/>
      </dsp:nvSpPr>
      <dsp:spPr>
        <a:xfrm rot="5400000">
          <a:off x="6292179" y="585652"/>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8E5EB-CEC0-4A13-957E-84A7034917BF}">
      <dsp:nvSpPr>
        <dsp:cNvPr id="0" name=""/>
        <dsp:cNvSpPr/>
      </dsp:nvSpPr>
      <dsp:spPr>
        <a:xfrm>
          <a:off x="6181977" y="913882"/>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Dean forwards recommendation to Provost</a:t>
          </a:r>
        </a:p>
        <a:p>
          <a:pPr marL="0" lvl="0" indent="0" algn="l" defTabSz="444500">
            <a:lnSpc>
              <a:spcPct val="90000"/>
            </a:lnSpc>
            <a:spcBef>
              <a:spcPct val="0"/>
            </a:spcBef>
            <a:spcAft>
              <a:spcPct val="35000"/>
            </a:spcAft>
            <a:buNone/>
          </a:pPr>
          <a:endParaRPr lang="en-US" sz="800" kern="1200" dirty="0"/>
        </a:p>
        <a:p>
          <a:pPr marL="0" lvl="0" indent="0" algn="l" defTabSz="444500">
            <a:lnSpc>
              <a:spcPct val="90000"/>
            </a:lnSpc>
            <a:spcBef>
              <a:spcPct val="0"/>
            </a:spcBef>
            <a:spcAft>
              <a:spcPct val="35000"/>
            </a:spcAft>
            <a:buNone/>
          </a:pPr>
          <a:r>
            <a:rPr lang="en-US" sz="1200" b="1" kern="1200" dirty="0"/>
            <a:t>EARLY MAY</a:t>
          </a:r>
        </a:p>
      </dsp:txBody>
      <dsp:txXfrm>
        <a:off x="6181977" y="913882"/>
        <a:ext cx="991775" cy="869349"/>
      </dsp:txXfrm>
    </dsp:sp>
    <dsp:sp modelId="{8C3E1993-400E-40C8-9578-362242E182AB}">
      <dsp:nvSpPr>
        <dsp:cNvPr id="0" name=""/>
        <dsp:cNvSpPr/>
      </dsp:nvSpPr>
      <dsp:spPr>
        <a:xfrm>
          <a:off x="6986624" y="504776"/>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A2A20-6BED-4006-9832-05D41DFC465C}">
      <dsp:nvSpPr>
        <dsp:cNvPr id="0" name=""/>
        <dsp:cNvSpPr/>
      </dsp:nvSpPr>
      <dsp:spPr>
        <a:xfrm rot="5400000">
          <a:off x="7506306" y="285215"/>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DC1EE-3234-44CB-9353-FF7DF0B95E28}">
      <dsp:nvSpPr>
        <dsp:cNvPr id="0" name=""/>
        <dsp:cNvSpPr/>
      </dsp:nvSpPr>
      <dsp:spPr>
        <a:xfrm>
          <a:off x="7396103" y="613445"/>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Reviewed by Provost with outcome notification back to unit</a:t>
          </a:r>
        </a:p>
        <a:p>
          <a:pPr marL="0" lvl="0" indent="0" algn="l" defTabSz="444500">
            <a:lnSpc>
              <a:spcPct val="90000"/>
            </a:lnSpc>
            <a:spcBef>
              <a:spcPct val="0"/>
            </a:spcBef>
            <a:spcAft>
              <a:spcPct val="35000"/>
            </a:spcAft>
            <a:buNone/>
          </a:pPr>
          <a:endParaRPr lang="en-US" sz="700" kern="1200" dirty="0"/>
        </a:p>
        <a:p>
          <a:pPr marL="0" lvl="0" indent="0" algn="l" defTabSz="444500">
            <a:lnSpc>
              <a:spcPct val="90000"/>
            </a:lnSpc>
            <a:spcBef>
              <a:spcPct val="0"/>
            </a:spcBef>
            <a:spcAft>
              <a:spcPct val="35000"/>
            </a:spcAft>
            <a:buNone/>
          </a:pPr>
          <a:r>
            <a:rPr lang="en-US" sz="1200" b="1" kern="1200" dirty="0"/>
            <a:t>Mid- JULY</a:t>
          </a:r>
        </a:p>
      </dsp:txBody>
      <dsp:txXfrm>
        <a:off x="7396103" y="613445"/>
        <a:ext cx="991775" cy="869349"/>
      </dsp:txXfrm>
    </dsp:sp>
    <dsp:sp modelId="{CBA69D77-C16D-4C4B-AE88-8FB67E9C20B1}">
      <dsp:nvSpPr>
        <dsp:cNvPr id="0" name=""/>
        <dsp:cNvSpPr/>
      </dsp:nvSpPr>
      <dsp:spPr>
        <a:xfrm>
          <a:off x="8200751" y="204339"/>
          <a:ext cx="187127" cy="18712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6A2BB-D6DE-442A-9831-9FB1C535ED2C}">
      <dsp:nvSpPr>
        <dsp:cNvPr id="0" name=""/>
        <dsp:cNvSpPr/>
      </dsp:nvSpPr>
      <dsp:spPr>
        <a:xfrm rot="5400000">
          <a:off x="8720433" y="-15220"/>
          <a:ext cx="660194" cy="1098548"/>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F2DDA-762B-4291-A385-3D64349825A9}">
      <dsp:nvSpPr>
        <dsp:cNvPr id="0" name=""/>
        <dsp:cNvSpPr/>
      </dsp:nvSpPr>
      <dsp:spPr>
        <a:xfrm>
          <a:off x="8610230" y="313008"/>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Deans and Separately Reporting Directors send notices of actions by Provost to Chairs and Specialists</a:t>
          </a:r>
        </a:p>
        <a:p>
          <a:pPr marL="0" lvl="0" indent="0" algn="l" defTabSz="444500">
            <a:lnSpc>
              <a:spcPct val="90000"/>
            </a:lnSpc>
            <a:spcBef>
              <a:spcPct val="0"/>
            </a:spcBef>
            <a:spcAft>
              <a:spcPct val="35000"/>
            </a:spcAft>
            <a:buNone/>
          </a:pPr>
          <a:endParaRPr lang="en-US" sz="700" kern="1200" dirty="0"/>
        </a:p>
        <a:p>
          <a:pPr marL="0" lvl="0" indent="0" algn="l" defTabSz="444500">
            <a:lnSpc>
              <a:spcPct val="90000"/>
            </a:lnSpc>
            <a:spcBef>
              <a:spcPct val="0"/>
            </a:spcBef>
            <a:spcAft>
              <a:spcPct val="35000"/>
            </a:spcAft>
            <a:buNone/>
          </a:pPr>
          <a:r>
            <a:rPr lang="en-US" sz="1200" b="1" kern="1200" dirty="0"/>
            <a:t>Mid - JULY</a:t>
          </a:r>
        </a:p>
      </dsp:txBody>
      <dsp:txXfrm>
        <a:off x="8610230" y="313008"/>
        <a:ext cx="991775" cy="869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80FD4-E557-4EAE-8623-C7388A2C51EB}">
      <dsp:nvSpPr>
        <dsp:cNvPr id="0" name=""/>
        <dsp:cNvSpPr/>
      </dsp:nvSpPr>
      <dsp:spPr>
        <a:xfrm rot="5400000">
          <a:off x="1430570" y="834766"/>
          <a:ext cx="1440423" cy="2396832"/>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56661-0A7B-4B91-A131-9DF062189449}">
      <dsp:nvSpPr>
        <dsp:cNvPr id="0" name=""/>
        <dsp:cNvSpPr/>
      </dsp:nvSpPr>
      <dsp:spPr>
        <a:xfrm>
          <a:off x="1190128" y="1550902"/>
          <a:ext cx="2163873" cy="189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Award of Continuing and/or Promotion to Sr. Specialist salary increases in effect</a:t>
          </a:r>
        </a:p>
        <a:p>
          <a:pPr marL="0" lvl="0" indent="0" algn="l" defTabSz="755650">
            <a:lnSpc>
              <a:spcPct val="90000"/>
            </a:lnSpc>
            <a:spcBef>
              <a:spcPct val="0"/>
            </a:spcBef>
            <a:spcAft>
              <a:spcPct val="35000"/>
            </a:spcAft>
            <a:buNone/>
          </a:pPr>
          <a:r>
            <a:rPr lang="en-US" sz="1700" b="1" kern="1200" dirty="0"/>
            <a:t>October 1</a:t>
          </a:r>
          <a:r>
            <a:rPr lang="en-US" sz="1700" b="1" kern="1200" baseline="30000" dirty="0"/>
            <a:t>st</a:t>
          </a:r>
          <a:r>
            <a:rPr lang="en-US" sz="1700" b="1" kern="1200" dirty="0"/>
            <a:t> </a:t>
          </a:r>
        </a:p>
      </dsp:txBody>
      <dsp:txXfrm>
        <a:off x="1190128" y="1550902"/>
        <a:ext cx="2163873" cy="1896761"/>
      </dsp:txXfrm>
    </dsp:sp>
    <dsp:sp modelId="{79A4F8CE-00B0-4C90-9D10-3379A3FE67C3}">
      <dsp:nvSpPr>
        <dsp:cNvPr id="0" name=""/>
        <dsp:cNvSpPr/>
      </dsp:nvSpPr>
      <dsp:spPr>
        <a:xfrm>
          <a:off x="2945723" y="658308"/>
          <a:ext cx="408277" cy="40827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0C6EC-3C42-452D-8E03-8AEABE718FD3}">
      <dsp:nvSpPr>
        <dsp:cNvPr id="0" name=""/>
        <dsp:cNvSpPr/>
      </dsp:nvSpPr>
      <dsp:spPr>
        <a:xfrm rot="5400000">
          <a:off x="4079574" y="179267"/>
          <a:ext cx="1440423" cy="2396832"/>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A5403-95E0-49E3-B5C1-08BE15E221E0}">
      <dsp:nvSpPr>
        <dsp:cNvPr id="0" name=""/>
        <dsp:cNvSpPr/>
      </dsp:nvSpPr>
      <dsp:spPr>
        <a:xfrm>
          <a:off x="3839131" y="895404"/>
          <a:ext cx="2163873" cy="189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Approved Extensions are Due. Outcomes effective January 1</a:t>
          </a:r>
          <a:r>
            <a:rPr lang="en-US" sz="1700" kern="1200" baseline="30000" dirty="0"/>
            <a:t>st</a:t>
          </a:r>
          <a:r>
            <a:rPr lang="en-US" sz="1700" kern="1200" dirty="0"/>
            <a:t> of the following year</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b="1" kern="1200" dirty="0"/>
            <a:t>Mid-October</a:t>
          </a:r>
        </a:p>
      </dsp:txBody>
      <dsp:txXfrm>
        <a:off x="3839131" y="895404"/>
        <a:ext cx="2163873" cy="1896761"/>
      </dsp:txXfrm>
    </dsp:sp>
    <dsp:sp modelId="{EB14D70C-B1FD-4D96-A0DE-694903E88B5B}">
      <dsp:nvSpPr>
        <dsp:cNvPr id="0" name=""/>
        <dsp:cNvSpPr/>
      </dsp:nvSpPr>
      <dsp:spPr>
        <a:xfrm>
          <a:off x="5594727" y="2810"/>
          <a:ext cx="408277" cy="408277"/>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B98C3-4EDE-40BA-BC5D-84CA9349759B}">
      <dsp:nvSpPr>
        <dsp:cNvPr id="0" name=""/>
        <dsp:cNvSpPr/>
      </dsp:nvSpPr>
      <dsp:spPr>
        <a:xfrm rot="5400000">
          <a:off x="6728577" y="-476230"/>
          <a:ext cx="1440423" cy="2396832"/>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76F717-51F5-4B30-8ED2-A8B87A2703BC}">
      <dsp:nvSpPr>
        <dsp:cNvPr id="0" name=""/>
        <dsp:cNvSpPr/>
      </dsp:nvSpPr>
      <dsp:spPr>
        <a:xfrm>
          <a:off x="6488135" y="239905"/>
          <a:ext cx="2163873" cy="189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Deadline for notification to Academic Specialist in the continuing System not reappointed.</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b="1" kern="1200" dirty="0"/>
            <a:t>December 15</a:t>
          </a:r>
          <a:r>
            <a:rPr lang="en-US" sz="1700" b="1" kern="1200" baseline="30000" dirty="0"/>
            <a:t>th</a:t>
          </a:r>
          <a:r>
            <a:rPr lang="en-US" sz="1700" b="1" kern="1200" dirty="0"/>
            <a:t> </a:t>
          </a:r>
        </a:p>
      </dsp:txBody>
      <dsp:txXfrm>
        <a:off x="6488135" y="239905"/>
        <a:ext cx="2163873" cy="1896761"/>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2B478-0F16-4AE8-AD3C-BB40CF795668}"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49F4A-AED2-4D14-8C06-D65DB623BB20}" type="slidenum">
              <a:rPr lang="en-US" smtClean="0"/>
              <a:t>‹#›</a:t>
            </a:fld>
            <a:endParaRPr lang="en-US"/>
          </a:p>
        </p:txBody>
      </p:sp>
    </p:spTree>
    <p:extLst>
      <p:ext uri="{BB962C8B-B14F-4D97-AF65-F5344CB8AC3E}">
        <p14:creationId xmlns:p14="http://schemas.microsoft.com/office/powerpoint/2010/main" val="406745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49F4A-AED2-4D14-8C06-D65DB623BB20}" type="slidenum">
              <a:rPr lang="en-US" smtClean="0"/>
              <a:t>2</a:t>
            </a:fld>
            <a:endParaRPr lang="en-US"/>
          </a:p>
        </p:txBody>
      </p:sp>
    </p:spTree>
    <p:extLst>
      <p:ext uri="{BB962C8B-B14F-4D97-AF65-F5344CB8AC3E}">
        <p14:creationId xmlns:p14="http://schemas.microsoft.com/office/powerpoint/2010/main" val="221806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49F4A-AED2-4D14-8C06-D65DB623BB20}" type="slidenum">
              <a:rPr lang="en-US" smtClean="0"/>
              <a:t>11</a:t>
            </a:fld>
            <a:endParaRPr lang="en-US"/>
          </a:p>
        </p:txBody>
      </p:sp>
    </p:spTree>
    <p:extLst>
      <p:ext uri="{BB962C8B-B14F-4D97-AF65-F5344CB8AC3E}">
        <p14:creationId xmlns:p14="http://schemas.microsoft.com/office/powerpoint/2010/main" val="125850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Should we </a:t>
            </a:r>
            <a:r>
              <a:rPr lang="en-US"/>
              <a:t>delete this slide?</a:t>
            </a:r>
            <a:endParaRPr lang="en-US" dirty="0"/>
          </a:p>
        </p:txBody>
      </p:sp>
      <p:sp>
        <p:nvSpPr>
          <p:cNvPr id="4" name="Slide Number Placeholder 3"/>
          <p:cNvSpPr>
            <a:spLocks noGrp="1"/>
          </p:cNvSpPr>
          <p:nvPr>
            <p:ph type="sldNum" sz="quarter" idx="5"/>
          </p:nvPr>
        </p:nvSpPr>
        <p:spPr/>
        <p:txBody>
          <a:bodyPr/>
          <a:lstStyle/>
          <a:p>
            <a:fld id="{B5C49F4A-AED2-4D14-8C06-D65DB623BB20}" type="slidenum">
              <a:rPr lang="en-US" smtClean="0"/>
              <a:t>12</a:t>
            </a:fld>
            <a:endParaRPr lang="en-US"/>
          </a:p>
        </p:txBody>
      </p:sp>
    </p:spTree>
    <p:extLst>
      <p:ext uri="{BB962C8B-B14F-4D97-AF65-F5344CB8AC3E}">
        <p14:creationId xmlns:p14="http://schemas.microsoft.com/office/powerpoint/2010/main" val="390574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49F4A-AED2-4D14-8C06-D65DB623BB20}" type="slidenum">
              <a:rPr lang="en-US" smtClean="0"/>
              <a:t>3</a:t>
            </a:fld>
            <a:endParaRPr lang="en-US"/>
          </a:p>
        </p:txBody>
      </p:sp>
    </p:spTree>
    <p:extLst>
      <p:ext uri="{BB962C8B-B14F-4D97-AF65-F5344CB8AC3E}">
        <p14:creationId xmlns:p14="http://schemas.microsoft.com/office/powerpoint/2010/main" val="263192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Kathy-Please update the numbers if necessary</a:t>
            </a:r>
          </a:p>
        </p:txBody>
      </p:sp>
      <p:sp>
        <p:nvSpPr>
          <p:cNvPr id="4" name="Slide Number Placeholder 3"/>
          <p:cNvSpPr>
            <a:spLocks noGrp="1"/>
          </p:cNvSpPr>
          <p:nvPr>
            <p:ph type="sldNum" sz="quarter" idx="5"/>
          </p:nvPr>
        </p:nvSpPr>
        <p:spPr/>
        <p:txBody>
          <a:bodyPr/>
          <a:lstStyle/>
          <a:p>
            <a:fld id="{B5C49F4A-AED2-4D14-8C06-D65DB623BB20}" type="slidenum">
              <a:rPr lang="en-US" smtClean="0"/>
              <a:t>4</a:t>
            </a:fld>
            <a:endParaRPr lang="en-US"/>
          </a:p>
        </p:txBody>
      </p:sp>
    </p:spTree>
    <p:extLst>
      <p:ext uri="{BB962C8B-B14F-4D97-AF65-F5344CB8AC3E}">
        <p14:creationId xmlns:p14="http://schemas.microsoft.com/office/powerpoint/2010/main" val="391939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5</a:t>
            </a:fld>
            <a:endParaRPr lang="en-US"/>
          </a:p>
        </p:txBody>
      </p:sp>
    </p:spTree>
    <p:extLst>
      <p:ext uri="{BB962C8B-B14F-4D97-AF65-F5344CB8AC3E}">
        <p14:creationId xmlns:p14="http://schemas.microsoft.com/office/powerpoint/2010/main" val="416421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6</a:t>
            </a:fld>
            <a:endParaRPr lang="en-US"/>
          </a:p>
        </p:txBody>
      </p:sp>
    </p:spTree>
    <p:extLst>
      <p:ext uri="{BB962C8B-B14F-4D97-AF65-F5344CB8AC3E}">
        <p14:creationId xmlns:p14="http://schemas.microsoft.com/office/powerpoint/2010/main" val="305629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7</a:t>
            </a:fld>
            <a:endParaRPr lang="en-US"/>
          </a:p>
        </p:txBody>
      </p:sp>
    </p:spTree>
    <p:extLst>
      <p:ext uri="{BB962C8B-B14F-4D97-AF65-F5344CB8AC3E}">
        <p14:creationId xmlns:p14="http://schemas.microsoft.com/office/powerpoint/2010/main" val="305771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8</a:t>
            </a:fld>
            <a:endParaRPr lang="en-US"/>
          </a:p>
        </p:txBody>
      </p:sp>
    </p:spTree>
    <p:extLst>
      <p:ext uri="{BB962C8B-B14F-4D97-AF65-F5344CB8AC3E}">
        <p14:creationId xmlns:p14="http://schemas.microsoft.com/office/powerpoint/2010/main" val="121292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5C49F4A-AED2-4D14-8C06-D65DB623BB20}" type="slidenum">
              <a:rPr lang="en-US" smtClean="0"/>
              <a:t>9</a:t>
            </a:fld>
            <a:endParaRPr lang="en-US"/>
          </a:p>
        </p:txBody>
      </p:sp>
    </p:spTree>
    <p:extLst>
      <p:ext uri="{BB962C8B-B14F-4D97-AF65-F5344CB8AC3E}">
        <p14:creationId xmlns:p14="http://schemas.microsoft.com/office/powerpoint/2010/main" val="363057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Kathy-Is this timeline still correct?</a:t>
            </a:r>
          </a:p>
        </p:txBody>
      </p:sp>
      <p:sp>
        <p:nvSpPr>
          <p:cNvPr id="4" name="Slide Number Placeholder 3"/>
          <p:cNvSpPr>
            <a:spLocks noGrp="1"/>
          </p:cNvSpPr>
          <p:nvPr>
            <p:ph type="sldNum" sz="quarter" idx="5"/>
          </p:nvPr>
        </p:nvSpPr>
        <p:spPr/>
        <p:txBody>
          <a:bodyPr/>
          <a:lstStyle/>
          <a:p>
            <a:fld id="{B5C49F4A-AED2-4D14-8C06-D65DB623BB20}" type="slidenum">
              <a:rPr lang="en-US" smtClean="0"/>
              <a:t>10</a:t>
            </a:fld>
            <a:endParaRPr lang="en-US"/>
          </a:p>
        </p:txBody>
      </p:sp>
    </p:spTree>
    <p:extLst>
      <p:ext uri="{BB962C8B-B14F-4D97-AF65-F5344CB8AC3E}">
        <p14:creationId xmlns:p14="http://schemas.microsoft.com/office/powerpoint/2010/main" val="94210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8"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9"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4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2" name="Rectangle 43">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45">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0DDA5CB3-2B66-4E4E-B9FE-9DCA4E5543C1}"/>
              </a:ext>
            </a:extLst>
          </p:cNvPr>
          <p:cNvSpPr>
            <a:spLocks noGrp="1"/>
          </p:cNvSpPr>
          <p:nvPr>
            <p:ph type="ctrTitle" idx="4294967295"/>
          </p:nvPr>
        </p:nvSpPr>
        <p:spPr>
          <a:xfrm>
            <a:off x="5770072" y="964769"/>
            <a:ext cx="4966432" cy="2376915"/>
          </a:xfrm>
        </p:spPr>
        <p:txBody>
          <a:bodyPr vert="horz" lIns="91440" tIns="45720" rIns="91440" bIns="0" rtlCol="0" anchor="b">
            <a:normAutofit/>
          </a:bodyPr>
          <a:lstStyle/>
          <a:p>
            <a:r>
              <a:rPr lang="en-US" sz="3000" dirty="0"/>
              <a:t>Thriving  as  an  Academic Specialist  at</a:t>
            </a:r>
            <a:br>
              <a:rPr lang="en-US" sz="3000" dirty="0"/>
            </a:br>
            <a:r>
              <a:rPr lang="en-US" sz="3000" dirty="0"/>
              <a:t>Michigan State University</a:t>
            </a:r>
          </a:p>
        </p:txBody>
      </p:sp>
      <p:sp>
        <p:nvSpPr>
          <p:cNvPr id="3" name="Subtitle 2">
            <a:extLst>
              <a:ext uri="{FF2B5EF4-FFF2-40B4-BE49-F238E27FC236}">
                <a16:creationId xmlns:a16="http://schemas.microsoft.com/office/drawing/2014/main" id="{5A42E75E-3E6C-45EA-8D3D-7E4102E79712}"/>
              </a:ext>
            </a:extLst>
          </p:cNvPr>
          <p:cNvSpPr>
            <a:spLocks noGrp="1"/>
          </p:cNvSpPr>
          <p:nvPr>
            <p:ph type="subTitle" idx="4294967295"/>
          </p:nvPr>
        </p:nvSpPr>
        <p:spPr>
          <a:xfrm>
            <a:off x="5770074" y="3529158"/>
            <a:ext cx="4972063" cy="2364065"/>
          </a:xfrm>
        </p:spPr>
        <p:txBody>
          <a:bodyPr vert="horz" lIns="91440" tIns="91440" rIns="91440" bIns="91440" rtlCol="0">
            <a:normAutofit/>
          </a:bodyPr>
          <a:lstStyle/>
          <a:p>
            <a:pPr marL="0" indent="0">
              <a:lnSpc>
                <a:spcPct val="110000"/>
              </a:lnSpc>
              <a:buNone/>
            </a:pPr>
            <a:r>
              <a:rPr lang="en-US" sz="1500" cap="all" dirty="0"/>
              <a:t>October 2, 2024</a:t>
            </a:r>
          </a:p>
          <a:p>
            <a:pPr marL="0" indent="0">
              <a:lnSpc>
                <a:spcPct val="110000"/>
              </a:lnSpc>
              <a:buNone/>
            </a:pPr>
            <a:r>
              <a:rPr lang="en-US" sz="1500" cap="all" dirty="0"/>
              <a:t>Presented By:  </a:t>
            </a:r>
          </a:p>
          <a:p>
            <a:pPr marL="0" indent="0">
              <a:lnSpc>
                <a:spcPct val="110000"/>
              </a:lnSpc>
              <a:buNone/>
            </a:pPr>
            <a:r>
              <a:rPr lang="en-US" sz="1500" cap="all" dirty="0"/>
              <a:t>Kathy Charles, MHRLR – Sr. Director Faculty and Academic Staff Affairs (FASA)</a:t>
            </a:r>
          </a:p>
          <a:p>
            <a:pPr marL="0" indent="0">
              <a:lnSpc>
                <a:spcPct val="110000"/>
              </a:lnSpc>
              <a:buNone/>
            </a:pPr>
            <a:endParaRPr lang="en-US" sz="1500" cap="all" dirty="0"/>
          </a:p>
        </p:txBody>
      </p:sp>
      <p:grpSp>
        <p:nvGrpSpPr>
          <p:cNvPr id="64" name="Group 47">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65" name="Rectangle 48">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49">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Picture 5" descr="A picture containing grass, tree, outdoor, plant&#10;&#10;Description automatically generated">
            <a:extLst>
              <a:ext uri="{FF2B5EF4-FFF2-40B4-BE49-F238E27FC236}">
                <a16:creationId xmlns:a16="http://schemas.microsoft.com/office/drawing/2014/main" id="{C2C83107-E26E-5C9D-4C44-32A9B5D11689}"/>
              </a:ext>
            </a:extLst>
          </p:cNvPr>
          <p:cNvPicPr>
            <a:picLocks noChangeAspect="1"/>
          </p:cNvPicPr>
          <p:nvPr/>
        </p:nvPicPr>
        <p:blipFill rotWithShape="1">
          <a:blip r:embed="rId3"/>
          <a:srcRect l="32894" r="15797" b="-1"/>
          <a:stretch/>
        </p:blipFill>
        <p:spPr>
          <a:xfrm>
            <a:off x="1271223" y="1116345"/>
            <a:ext cx="3362141" cy="3866172"/>
          </a:xfrm>
          <a:prstGeom prst="rect">
            <a:avLst/>
          </a:prstGeom>
        </p:spPr>
      </p:pic>
      <p:cxnSp>
        <p:nvCxnSpPr>
          <p:cNvPr id="67" name="Straight Connector 51">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8" name="Picture 53">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9" name="Straight Connector 55">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97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1B0E-E092-D30A-E5BA-5C2E0C9C6069}"/>
              </a:ext>
            </a:extLst>
          </p:cNvPr>
          <p:cNvSpPr>
            <a:spLocks noGrp="1"/>
          </p:cNvSpPr>
          <p:nvPr>
            <p:ph type="title"/>
          </p:nvPr>
        </p:nvSpPr>
        <p:spPr/>
        <p:txBody>
          <a:bodyPr/>
          <a:lstStyle/>
          <a:p>
            <a:r>
              <a:rPr lang="en-US" dirty="0"/>
              <a:t>Continuing and Promotion Timeline </a:t>
            </a:r>
            <a:r>
              <a:rPr lang="en-US" sz="2400" dirty="0"/>
              <a:t>(cont’d)</a:t>
            </a:r>
            <a:endParaRPr lang="en-US" dirty="0"/>
          </a:p>
        </p:txBody>
      </p:sp>
      <p:graphicFrame>
        <p:nvGraphicFramePr>
          <p:cNvPr id="4" name="Content Placeholder 3">
            <a:extLst>
              <a:ext uri="{FF2B5EF4-FFF2-40B4-BE49-F238E27FC236}">
                <a16:creationId xmlns:a16="http://schemas.microsoft.com/office/drawing/2014/main" id="{DC757D3C-00FA-AC9A-97E7-0CF19C8970A5}"/>
              </a:ext>
            </a:extLst>
          </p:cNvPr>
          <p:cNvGraphicFramePr>
            <a:graphicFrameLocks noGrp="1"/>
          </p:cNvGraphicFramePr>
          <p:nvPr>
            <p:ph idx="1"/>
            <p:extLst>
              <p:ext uri="{D42A27DB-BD31-4B8C-83A1-F6EECF244321}">
                <p14:modId xmlns:p14="http://schemas.microsoft.com/office/powerpoint/2010/main" val="2846042999"/>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75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541A-DDA1-4F13-8982-D5980AABCAB2}"/>
              </a:ext>
            </a:extLst>
          </p:cNvPr>
          <p:cNvSpPr>
            <a:spLocks noGrp="1"/>
          </p:cNvSpPr>
          <p:nvPr>
            <p:ph type="title"/>
          </p:nvPr>
        </p:nvSpPr>
        <p:spPr/>
        <p:txBody>
          <a:bodyPr/>
          <a:lstStyle/>
          <a:p>
            <a:r>
              <a:rPr lang="en-US" dirty="0"/>
              <a:t>Promotion to Senior Specialist</a:t>
            </a:r>
          </a:p>
        </p:txBody>
      </p:sp>
      <p:sp>
        <p:nvSpPr>
          <p:cNvPr id="3" name="Content Placeholder 2">
            <a:extLst>
              <a:ext uri="{FF2B5EF4-FFF2-40B4-BE49-F238E27FC236}">
                <a16:creationId xmlns:a16="http://schemas.microsoft.com/office/drawing/2014/main" id="{A166924E-4AB9-4878-B200-174C66A6B387}"/>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Fixed Term</a:t>
            </a:r>
            <a:r>
              <a:rPr lang="en-US" sz="1800" dirty="0">
                <a:effectLst/>
                <a:latin typeface="Calibri" panose="020F0502020204030204" pitchFamily="34" charset="0"/>
                <a:ea typeface="Calibri" panose="020F0502020204030204" pitchFamily="34" charset="0"/>
                <a:cs typeface="Times New Roman" panose="02020603050405020304" pitchFamily="18" charset="0"/>
              </a:rPr>
              <a:t> - Based on long-term, high-level performance with a minimum of 60 FTE service months at the university.</a:t>
            </a:r>
          </a:p>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 Fixed and Continuing System</a:t>
            </a:r>
            <a:r>
              <a:rPr lang="en-US" sz="1800" dirty="0">
                <a:effectLst/>
                <a:latin typeface="Calibri" panose="020F0502020204030204" pitchFamily="34" charset="0"/>
                <a:ea typeface="Calibri" panose="020F0502020204030204" pitchFamily="34" charset="0"/>
                <a:cs typeface="Times New Roman" panose="02020603050405020304" pitchFamily="18" charset="0"/>
              </a:rPr>
              <a:t> - An individual can be hired as a senior specialist, upon approval by the Office of the Provost.</a:t>
            </a:r>
          </a:p>
          <a:p>
            <a:pPr marL="342900" marR="0" lvl="0" indent="-342900" algn="l" defTabSz="914400" rtl="0" eaLnBrk="1" fontAlgn="auto" latinLnBrk="0" hangingPunct="1">
              <a:lnSpc>
                <a:spcPct val="107000"/>
              </a:lnSpc>
              <a:spcBef>
                <a:spcPts val="0"/>
              </a:spcBef>
              <a:spcAft>
                <a:spcPts val="800"/>
              </a:spcAft>
              <a:buClr>
                <a:srgbClr val="B71E42"/>
              </a:buClr>
              <a:buSzPct val="100000"/>
              <a:buFont typeface="+mj-lt"/>
              <a:buAutoNum type="arabicPeriod"/>
              <a:tabLst>
                <a:tab pos="457200" algn="l"/>
              </a:tabLst>
              <a:defRP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Continuing System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an individual is hired as a senior specialist in the continuing system, upon approval by the Office of the Provost, they will also receive continuing status upon hire.</a:t>
            </a:r>
          </a:p>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Process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 An appointment as Senior Academic Specialist status upon hire must include a letter from the unit administrator(s) and dean(s) that summarizes the qualifications and verifies approval of the department/school/unit review committee regarding appointment with senior status.  </a:t>
            </a:r>
          </a:p>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Internal MSU hiring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 If a specialist is promoted to senior specialist in a functional area and moves to another unit or college with the same functional area (i.e. research specialist position to another research specialist position), their senior specialist designation will remain with them.</a:t>
            </a:r>
          </a:p>
          <a:p>
            <a:endParaRPr lang="en-US" dirty="0"/>
          </a:p>
        </p:txBody>
      </p:sp>
    </p:spTree>
    <p:extLst>
      <p:ext uri="{BB962C8B-B14F-4D97-AF65-F5344CB8AC3E}">
        <p14:creationId xmlns:p14="http://schemas.microsoft.com/office/powerpoint/2010/main" val="103255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F403-F533-15A1-6045-4FD7ECA6608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BB8D28C-8A9A-4BA4-F50A-93338E6A8117}"/>
              </a:ext>
            </a:extLst>
          </p:cNvPr>
          <p:cNvSpPr>
            <a:spLocks noGrp="1"/>
          </p:cNvSpPr>
          <p:nvPr>
            <p:ph idx="1"/>
          </p:nvPr>
        </p:nvSpPr>
        <p:spPr/>
        <p:txBody>
          <a:bodyPr>
            <a:normAutofit fontScale="85000" lnSpcReduction="20000"/>
          </a:bodyPr>
          <a:lstStyle/>
          <a:p>
            <a:pPr marL="0" indent="0" algn="ctr">
              <a:buNone/>
            </a:pPr>
            <a:r>
              <a:rPr lang="en-US" b="1" dirty="0">
                <a:latin typeface="Gotham-Bold"/>
              </a:rPr>
              <a:t>Faculty and Academic Staff Affairs Team:</a:t>
            </a:r>
          </a:p>
          <a:p>
            <a:pPr marL="0" indent="0" algn="ctr">
              <a:buNone/>
            </a:pPr>
            <a:r>
              <a:rPr lang="en-US" b="1" dirty="0">
                <a:latin typeface="Gotham-Bold"/>
              </a:rPr>
              <a:t>Teresa Mastin, Vice Provost and Associate Vice President FASA</a:t>
            </a:r>
          </a:p>
          <a:p>
            <a:pPr marL="0" indent="0" algn="ctr">
              <a:buNone/>
            </a:pPr>
            <a:r>
              <a:rPr lang="en-US" b="1" dirty="0">
                <a:latin typeface="Gotham-Bold"/>
              </a:rPr>
              <a:t>Kate Birdsall, Director FASA</a:t>
            </a:r>
          </a:p>
          <a:p>
            <a:pPr marL="0" indent="0" algn="ctr">
              <a:buNone/>
            </a:pPr>
            <a:r>
              <a:rPr lang="en-US" b="1" dirty="0">
                <a:latin typeface="Gotham-Bold"/>
              </a:rPr>
              <a:t>Kathy Charles, Sr Director FASA</a:t>
            </a:r>
          </a:p>
          <a:p>
            <a:pPr marL="0" indent="0" algn="ctr">
              <a:buNone/>
            </a:pPr>
            <a:r>
              <a:rPr lang="en-US" b="1" dirty="0">
                <a:latin typeface="Gotham-Bold"/>
              </a:rPr>
              <a:t>Teresia Hagelberger, Director FASA</a:t>
            </a:r>
          </a:p>
          <a:p>
            <a:pPr marL="0" indent="0" algn="ctr">
              <a:buNone/>
            </a:pPr>
            <a:r>
              <a:rPr lang="en-US" b="1" dirty="0">
                <a:latin typeface="Gotham-Bold"/>
              </a:rPr>
              <a:t>Jennie Schaeffer, Director FASA</a:t>
            </a:r>
          </a:p>
          <a:p>
            <a:pPr marL="0" indent="0" algn="ctr">
              <a:buNone/>
            </a:pPr>
            <a:r>
              <a:rPr lang="en-US" b="1" dirty="0">
                <a:latin typeface="Gotham-Bold"/>
              </a:rPr>
              <a:t>Nikki Schmidtke, Director FASA</a:t>
            </a:r>
          </a:p>
          <a:p>
            <a:pPr marL="0" indent="0" algn="ctr">
              <a:buNone/>
            </a:pPr>
            <a:r>
              <a:rPr lang="en-US" b="1" dirty="0">
                <a:latin typeface="Gotham-Bold"/>
              </a:rPr>
              <a:t>Melissa Sortman, Assistant Provost FASA</a:t>
            </a:r>
          </a:p>
          <a:p>
            <a:pPr marL="0" indent="0" algn="ctr">
              <a:buNone/>
            </a:pPr>
            <a:r>
              <a:rPr lang="en-US" b="1" dirty="0">
                <a:latin typeface="Gotham-Bold"/>
              </a:rPr>
              <a:t>Kara Yermak, Assistant Provost FASA</a:t>
            </a:r>
          </a:p>
          <a:p>
            <a:pPr marL="0" indent="0" algn="ctr">
              <a:buNone/>
            </a:pPr>
            <a:endParaRPr lang="en-US" dirty="0"/>
          </a:p>
        </p:txBody>
      </p:sp>
    </p:spTree>
    <p:extLst>
      <p:ext uri="{BB962C8B-B14F-4D97-AF65-F5344CB8AC3E}">
        <p14:creationId xmlns:p14="http://schemas.microsoft.com/office/powerpoint/2010/main" val="425638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47E-EC37-44C5-F5C3-B048C8BC4500}"/>
              </a:ext>
            </a:extLst>
          </p:cNvPr>
          <p:cNvSpPr>
            <a:spLocks noGrp="1"/>
          </p:cNvSpPr>
          <p:nvPr>
            <p:ph type="title"/>
          </p:nvPr>
        </p:nvSpPr>
        <p:spPr>
          <a:xfrm>
            <a:off x="1451579" y="804519"/>
            <a:ext cx="9603275" cy="1049235"/>
          </a:xfrm>
        </p:spPr>
        <p:txBody>
          <a:bodyPr>
            <a:normAutofit/>
          </a:bodyPr>
          <a:lstStyle/>
          <a:p>
            <a:r>
              <a:rPr lang="en-US" dirty="0"/>
              <a:t>Basis for Establishing </a:t>
            </a:r>
            <a:br>
              <a:rPr lang="en-US" dirty="0"/>
            </a:br>
            <a:r>
              <a:rPr lang="en-US" dirty="0"/>
              <a:t>Academic Specialist Positions</a:t>
            </a:r>
          </a:p>
        </p:txBody>
      </p:sp>
      <p:graphicFrame>
        <p:nvGraphicFramePr>
          <p:cNvPr id="5" name="Content Placeholder 2">
            <a:extLst>
              <a:ext uri="{FF2B5EF4-FFF2-40B4-BE49-F238E27FC236}">
                <a16:creationId xmlns:a16="http://schemas.microsoft.com/office/drawing/2014/main" id="{4681A9BB-5D72-DE41-85FD-5F399EB0C5FE}"/>
              </a:ext>
            </a:extLst>
          </p:cNvPr>
          <p:cNvGraphicFramePr>
            <a:graphicFrameLocks noGrp="1"/>
          </p:cNvGraphicFramePr>
          <p:nvPr>
            <p:ph idx="1"/>
            <p:extLst>
              <p:ext uri="{D42A27DB-BD31-4B8C-83A1-F6EECF244321}">
                <p14:modId xmlns:p14="http://schemas.microsoft.com/office/powerpoint/2010/main" val="2728781151"/>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95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0AE2-3BB5-04C1-BE24-8082D2C337E1}"/>
              </a:ext>
            </a:extLst>
          </p:cNvPr>
          <p:cNvSpPr>
            <a:spLocks noGrp="1"/>
          </p:cNvSpPr>
          <p:nvPr>
            <p:ph type="title"/>
          </p:nvPr>
        </p:nvSpPr>
        <p:spPr/>
        <p:txBody>
          <a:bodyPr/>
          <a:lstStyle/>
          <a:p>
            <a:r>
              <a:rPr lang="en-US" dirty="0"/>
              <a:t>Academic Specialist at MSU </a:t>
            </a:r>
          </a:p>
        </p:txBody>
      </p:sp>
      <p:graphicFrame>
        <p:nvGraphicFramePr>
          <p:cNvPr id="10" name="Content Placeholder 9">
            <a:extLst>
              <a:ext uri="{FF2B5EF4-FFF2-40B4-BE49-F238E27FC236}">
                <a16:creationId xmlns:a16="http://schemas.microsoft.com/office/drawing/2014/main" id="{474E171C-2E1D-5E16-FA07-44E111A94D5E}"/>
              </a:ext>
            </a:extLst>
          </p:cNvPr>
          <p:cNvGraphicFramePr>
            <a:graphicFrameLocks noGrp="1"/>
          </p:cNvGraphicFramePr>
          <p:nvPr>
            <p:ph idx="1"/>
            <p:extLst>
              <p:ext uri="{D42A27DB-BD31-4B8C-83A1-F6EECF244321}">
                <p14:modId xmlns:p14="http://schemas.microsoft.com/office/powerpoint/2010/main" val="1609617510"/>
              </p:ext>
            </p:extLst>
          </p:nvPr>
        </p:nvGraphicFramePr>
        <p:xfrm>
          <a:off x="1450975" y="2016125"/>
          <a:ext cx="9604375" cy="3449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12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0CD9-ACC4-2AD3-3696-EEA3E72ECAA7}"/>
              </a:ext>
            </a:extLst>
          </p:cNvPr>
          <p:cNvSpPr>
            <a:spLocks noGrp="1"/>
          </p:cNvSpPr>
          <p:nvPr>
            <p:ph type="title"/>
          </p:nvPr>
        </p:nvSpPr>
        <p:spPr/>
        <p:txBody>
          <a:bodyPr/>
          <a:lstStyle/>
          <a:p>
            <a:pPr algn="ctr"/>
            <a:r>
              <a:rPr lang="en-US" dirty="0"/>
              <a:t>Academic Specialist By Functional Area</a:t>
            </a:r>
            <a:br>
              <a:rPr lang="en-US" dirty="0"/>
            </a:br>
            <a:r>
              <a:rPr lang="en-US" sz="1200" dirty="0"/>
              <a:t>(</a:t>
            </a:r>
            <a:r>
              <a:rPr lang="en-US" sz="1100" dirty="0"/>
              <a:t>Data As of January 2023)</a:t>
            </a:r>
            <a:endParaRPr lang="en-US" sz="1200" dirty="0"/>
          </a:p>
        </p:txBody>
      </p:sp>
      <p:graphicFrame>
        <p:nvGraphicFramePr>
          <p:cNvPr id="9" name="Content Placeholder 8">
            <a:extLst>
              <a:ext uri="{FF2B5EF4-FFF2-40B4-BE49-F238E27FC236}">
                <a16:creationId xmlns:a16="http://schemas.microsoft.com/office/drawing/2014/main" id="{3254C684-D565-63EB-3C75-E2D9ED3F1537}"/>
              </a:ext>
            </a:extLst>
          </p:cNvPr>
          <p:cNvGraphicFramePr>
            <a:graphicFrameLocks noGrp="1"/>
          </p:cNvGraphicFramePr>
          <p:nvPr>
            <p:ph idx="1"/>
            <p:extLst>
              <p:ext uri="{D42A27DB-BD31-4B8C-83A1-F6EECF244321}">
                <p14:modId xmlns:p14="http://schemas.microsoft.com/office/powerpoint/2010/main" val="3843896650"/>
              </p:ext>
            </p:extLst>
          </p:nvPr>
        </p:nvGraphicFramePr>
        <p:xfrm>
          <a:off x="1450975" y="2016125"/>
          <a:ext cx="9604375" cy="3449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356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9BA8-EEA7-1C9B-5A9A-B3E614B04443}"/>
              </a:ext>
            </a:extLst>
          </p:cNvPr>
          <p:cNvSpPr>
            <a:spLocks noGrp="1"/>
          </p:cNvSpPr>
          <p:nvPr>
            <p:ph type="title"/>
          </p:nvPr>
        </p:nvSpPr>
        <p:spPr/>
        <p:txBody>
          <a:bodyPr/>
          <a:lstStyle/>
          <a:p>
            <a:r>
              <a:rPr lang="en-US" dirty="0"/>
              <a:t>Academic Specialists - Evaluation Policy</a:t>
            </a:r>
          </a:p>
        </p:txBody>
      </p:sp>
      <p:sp>
        <p:nvSpPr>
          <p:cNvPr id="3" name="Content Placeholder 2">
            <a:extLst>
              <a:ext uri="{FF2B5EF4-FFF2-40B4-BE49-F238E27FC236}">
                <a16:creationId xmlns:a16="http://schemas.microsoft.com/office/drawing/2014/main" id="{A6C392AB-951C-F5DF-015C-48B7F2395412}"/>
              </a:ext>
            </a:extLst>
          </p:cNvPr>
          <p:cNvSpPr>
            <a:spLocks noGrp="1"/>
          </p:cNvSpPr>
          <p:nvPr>
            <p:ph idx="1"/>
          </p:nvPr>
        </p:nvSpPr>
        <p:spPr/>
        <p:txBody>
          <a:bodyPr>
            <a:normAutofit fontScale="92500" lnSpcReduction="20000"/>
          </a:bodyPr>
          <a:lstStyle/>
          <a:p>
            <a:pPr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Annual reviews between specialist and their supervisor/administrator must occur at least once each fiscal year</a:t>
            </a:r>
          </a:p>
          <a:p>
            <a:pPr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review must be a joint process between the specialist and the supervisor/administrator</a:t>
            </a:r>
          </a:p>
          <a:p>
            <a:pPr marL="0" indent="0" rtl="0" fontAlgn="base">
              <a:spcBef>
                <a:spcPts val="0"/>
              </a:spcBef>
              <a:spcAft>
                <a:spcPts val="0"/>
              </a:spcAft>
              <a:buNone/>
            </a:pPr>
            <a:endParaRPr lang="en-US" sz="1900" b="0" i="0" u="none" strike="noStrike" dirty="0">
              <a:solidFill>
                <a:srgbClr val="000000"/>
              </a:solidFill>
              <a:effectLst/>
              <a:latin typeface="Gotham Book"/>
            </a:endParaRPr>
          </a:p>
          <a:p>
            <a:pPr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exact process may be determined by the unit, if the following conditions are met:</a:t>
            </a:r>
          </a:p>
          <a:p>
            <a:pPr marL="0" indent="0" rtl="0" fontAlgn="base">
              <a:spcBef>
                <a:spcPts val="0"/>
              </a:spcBef>
              <a:spcAft>
                <a:spcPts val="0"/>
              </a:spcAft>
              <a:buNone/>
            </a:pPr>
            <a:endParaRPr lang="en-US" sz="1900" b="0" i="0" u="none" strike="noStrike" dirty="0">
              <a:solidFill>
                <a:srgbClr val="000000"/>
              </a:solidFill>
              <a:effectLst/>
              <a:latin typeface="Gotham Book"/>
            </a:endParaRPr>
          </a:p>
          <a:p>
            <a:pPr marL="742950" lvl="1" indent="-285750"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annual review must include a conversation between specialist and supervisor/administrator that is based on documentation of accomplishments from the past year and goals/plans for the future</a:t>
            </a:r>
          </a:p>
          <a:p>
            <a:pPr marL="742950" lvl="1" indent="-285750"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specialist must be provided with a written summation of the review from the supervisor within 30 days and have the option to provide a written response for rebuttal and/or clarification if desired</a:t>
            </a:r>
          </a:p>
          <a:p>
            <a:endParaRPr lang="en-US" dirty="0"/>
          </a:p>
        </p:txBody>
      </p:sp>
    </p:spTree>
    <p:extLst>
      <p:ext uri="{BB962C8B-B14F-4D97-AF65-F5344CB8AC3E}">
        <p14:creationId xmlns:p14="http://schemas.microsoft.com/office/powerpoint/2010/main" val="404826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9F49-EA7A-3DDC-A6A8-CAB62CC94463}"/>
              </a:ext>
            </a:extLst>
          </p:cNvPr>
          <p:cNvSpPr>
            <a:spLocks noGrp="1"/>
          </p:cNvSpPr>
          <p:nvPr>
            <p:ph type="title"/>
          </p:nvPr>
        </p:nvSpPr>
        <p:spPr/>
        <p:txBody>
          <a:bodyPr/>
          <a:lstStyle/>
          <a:p>
            <a:r>
              <a:rPr lang="en-US" dirty="0"/>
              <a:t>Continuing System Reappointment</a:t>
            </a:r>
          </a:p>
        </p:txBody>
      </p:sp>
      <p:sp>
        <p:nvSpPr>
          <p:cNvPr id="3" name="Content Placeholder 2">
            <a:extLst>
              <a:ext uri="{FF2B5EF4-FFF2-40B4-BE49-F238E27FC236}">
                <a16:creationId xmlns:a16="http://schemas.microsoft.com/office/drawing/2014/main" id="{6F2E88FA-4224-BF10-77C4-3A7DFA975A67}"/>
              </a:ext>
            </a:extLst>
          </p:cNvPr>
          <p:cNvSpPr>
            <a:spLocks noGrp="1"/>
          </p:cNvSpPr>
          <p:nvPr>
            <p:ph idx="1"/>
          </p:nvPr>
        </p:nvSpPr>
        <p:spPr/>
        <p:txBody>
          <a:bodyPr/>
          <a:lstStyle/>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Reappointment, including the award of continuing appointment status and promotion to the rank of senior academic specialist, is predicated on the:</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exemplary </a:t>
            </a: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performance of assigned duties</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a:t>
            </a: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professional development</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excellence in scholarly activity</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leadership and contributions</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to the institution.</a:t>
            </a:r>
            <a:endParaRPr lang="en-US" dirty="0"/>
          </a:p>
        </p:txBody>
      </p:sp>
    </p:spTree>
    <p:extLst>
      <p:ext uri="{BB962C8B-B14F-4D97-AF65-F5344CB8AC3E}">
        <p14:creationId xmlns:p14="http://schemas.microsoft.com/office/powerpoint/2010/main" val="133247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9159-40FD-F567-0EBA-C1B22DBF0510}"/>
              </a:ext>
            </a:extLst>
          </p:cNvPr>
          <p:cNvSpPr>
            <a:spLocks noGrp="1"/>
          </p:cNvSpPr>
          <p:nvPr>
            <p:ph type="title"/>
          </p:nvPr>
        </p:nvSpPr>
        <p:spPr/>
        <p:txBody>
          <a:bodyPr/>
          <a:lstStyle/>
          <a:p>
            <a:r>
              <a:rPr lang="en-US" dirty="0"/>
              <a:t>Continuing System Reappointment </a:t>
            </a:r>
            <a:r>
              <a:rPr lang="en-US" sz="2400" dirty="0"/>
              <a:t>(Cont’d)</a:t>
            </a:r>
            <a:endParaRPr lang="en-US" dirty="0"/>
          </a:p>
        </p:txBody>
      </p:sp>
      <p:sp>
        <p:nvSpPr>
          <p:cNvPr id="3" name="Content Placeholder 2">
            <a:extLst>
              <a:ext uri="{FF2B5EF4-FFF2-40B4-BE49-F238E27FC236}">
                <a16:creationId xmlns:a16="http://schemas.microsoft.com/office/drawing/2014/main" id="{E6F26D26-EB4F-E1FA-6E85-4F33816C1880}"/>
              </a:ext>
            </a:extLst>
          </p:cNvPr>
          <p:cNvSpPr>
            <a:spLocks noGrp="1"/>
          </p:cNvSpPr>
          <p:nvPr>
            <p:ph idx="1"/>
          </p:nvPr>
        </p:nvSpPr>
        <p:spPr>
          <a:xfrm>
            <a:off x="1451579" y="1970201"/>
            <a:ext cx="9603275" cy="4083279"/>
          </a:xfrm>
        </p:spPr>
        <p:txBody>
          <a:bodyPr>
            <a:normAutofit fontScale="32500" lnSpcReduction="20000"/>
          </a:bodyPr>
          <a:lstStyle/>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1"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Establishment of Committee</a:t>
            </a:r>
            <a:r>
              <a:rPr kumimoji="0" lang="en-US" sz="4300" b="1"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The unit administrator shall establish a review committee to advise the unit administrator about the reappointment, or award of continuing appointment status, or promotion of the individual academic specialist. </a:t>
            </a:r>
            <a:b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br>
            <a:endPar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Joint Appointment</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Establishes the process of review and consultation when a specialist is jointly appointed</a:t>
            </a: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endParaRPr kumimoji="0" lang="en-US" sz="4300" b="1"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1"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Unit Review Committee Composition</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b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b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Goal of the Committee</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Provides goal of committee and the documents that should be included as part of the review </a:t>
            </a: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Opportunity to Confer</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Expectation for specialist to confer with review committee and timeline notification. </a:t>
            </a: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Summary for Specialist</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The unit administrator must provide the individual with a summary of the recommendation to Provost and with feedback after the recommendation is forwarded. Also establish a timeline for when notification should take place. </a:t>
            </a:r>
          </a:p>
          <a:p>
            <a:pPr marL="0" marR="0" lvl="0" indent="0" algn="l" defTabSz="914400" rtl="0" eaLnBrk="1" fontAlgn="auto" latinLnBrk="0" hangingPunct="1">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Denial of Promotion</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Denial of promotion requires a conversation between the administrator and specialist to detail rationale and next steps to be eligible.</a:t>
            </a:r>
            <a:b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br>
            <a:endPar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endParaRPr>
          </a:p>
          <a:p>
            <a:pPr marL="0" marR="0" lvl="0" indent="0" algn="l" defTabSz="914400" rtl="0" eaLnBrk="1" fontAlgn="auto" latinLnBrk="0" hangingPunct="1">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Appeals &amp; Grievance</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Notification of appeal FGP and Administrative Review Process</a:t>
            </a:r>
            <a:endParaRPr kumimoji="0" lang="en-US" sz="4300" b="0" i="0" u="none" strike="noStrike" kern="1200" cap="none" spc="0" normalizeH="0" baseline="0" noProof="0" dirty="0">
              <a:ln>
                <a:noFill/>
              </a:ln>
              <a:solidFill>
                <a:prstClr val="black"/>
              </a:solidFill>
              <a:effectLst/>
              <a:uLnTx/>
              <a:uFillTx/>
              <a:latin typeface="Gotham Book"/>
              <a:cs typeface="Calibri"/>
            </a:endParaRPr>
          </a:p>
          <a:p>
            <a:endParaRPr lang="en-US" dirty="0"/>
          </a:p>
        </p:txBody>
      </p:sp>
    </p:spTree>
    <p:extLst>
      <p:ext uri="{BB962C8B-B14F-4D97-AF65-F5344CB8AC3E}">
        <p14:creationId xmlns:p14="http://schemas.microsoft.com/office/powerpoint/2010/main" val="393183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A09C-5E9D-3E2E-528A-A8DA2D820EE6}"/>
              </a:ext>
            </a:extLst>
          </p:cNvPr>
          <p:cNvSpPr>
            <a:spLocks noGrp="1"/>
          </p:cNvSpPr>
          <p:nvPr>
            <p:ph type="title"/>
          </p:nvPr>
        </p:nvSpPr>
        <p:spPr>
          <a:xfrm>
            <a:off x="1451579" y="804519"/>
            <a:ext cx="9603275" cy="690173"/>
          </a:xfrm>
        </p:spPr>
        <p:txBody>
          <a:bodyPr/>
          <a:lstStyle/>
          <a:p>
            <a:r>
              <a:rPr lang="en-US" dirty="0"/>
              <a:t>Continuing System Timeline</a:t>
            </a:r>
          </a:p>
        </p:txBody>
      </p:sp>
      <p:graphicFrame>
        <p:nvGraphicFramePr>
          <p:cNvPr id="4" name="Content Placeholder 4" descr="Appointed as a Continuing System Specialist to a 3-year probationary appointment&#10; During the second year a reappointment review occurs&#10; If unsuccessful, the appointment ends as originally scheduled&#10;If successfully reappointed, the Specialist begins a second 3-year probationary appointment&#10; During the second year, the continuing review occurs&#10; If successful, one is reappointed with continuing status&#10; If unsuccessful, the appointment ends as originally scheduled&#10;">
            <a:extLst>
              <a:ext uri="{FF2B5EF4-FFF2-40B4-BE49-F238E27FC236}">
                <a16:creationId xmlns:a16="http://schemas.microsoft.com/office/drawing/2014/main" id="{C07AC752-225E-ACF1-773F-A2F92132E7BA}"/>
              </a:ext>
            </a:extLst>
          </p:cNvPr>
          <p:cNvGraphicFramePr>
            <a:graphicFrameLocks noGrp="1"/>
          </p:cNvGraphicFramePr>
          <p:nvPr>
            <p:ph idx="1"/>
            <p:extLst>
              <p:ext uri="{D42A27DB-BD31-4B8C-83A1-F6EECF244321}">
                <p14:modId xmlns:p14="http://schemas.microsoft.com/office/powerpoint/2010/main" val="3428464869"/>
              </p:ext>
            </p:extLst>
          </p:nvPr>
        </p:nvGraphicFramePr>
        <p:xfrm>
          <a:off x="1450975" y="1248508"/>
          <a:ext cx="9604375" cy="4217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72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030B-1909-027B-1E1B-9C8E5D252073}"/>
              </a:ext>
            </a:extLst>
          </p:cNvPr>
          <p:cNvSpPr>
            <a:spLocks noGrp="1"/>
          </p:cNvSpPr>
          <p:nvPr>
            <p:ph type="title"/>
          </p:nvPr>
        </p:nvSpPr>
        <p:spPr/>
        <p:txBody>
          <a:bodyPr/>
          <a:lstStyle/>
          <a:p>
            <a:r>
              <a:rPr lang="en-US" dirty="0"/>
              <a:t>Continuing and Promotion Timeline</a:t>
            </a:r>
          </a:p>
        </p:txBody>
      </p:sp>
      <p:graphicFrame>
        <p:nvGraphicFramePr>
          <p:cNvPr id="10" name="Content Placeholder 9">
            <a:extLst>
              <a:ext uri="{FF2B5EF4-FFF2-40B4-BE49-F238E27FC236}">
                <a16:creationId xmlns:a16="http://schemas.microsoft.com/office/drawing/2014/main" id="{094C60D7-BE02-06AA-D503-E6DDE3928110}"/>
              </a:ext>
            </a:extLst>
          </p:cNvPr>
          <p:cNvGraphicFramePr>
            <a:graphicFrameLocks noGrp="1"/>
          </p:cNvGraphicFramePr>
          <p:nvPr>
            <p:ph idx="1"/>
            <p:extLst>
              <p:ext uri="{D42A27DB-BD31-4B8C-83A1-F6EECF244321}">
                <p14:modId xmlns:p14="http://schemas.microsoft.com/office/powerpoint/2010/main" val="2194560534"/>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7504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662f12b-3453-4479-8b12-66d6bdcc6b7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EF7AC82997D242BB514D2CFE97E78F" ma:contentTypeVersion="17" ma:contentTypeDescription="Create a new document." ma:contentTypeScope="" ma:versionID="00ed514f7784a63489e36f4ffa5e517e">
  <xsd:schema xmlns:xsd="http://www.w3.org/2001/XMLSchema" xmlns:xs="http://www.w3.org/2001/XMLSchema" xmlns:p="http://schemas.microsoft.com/office/2006/metadata/properties" xmlns:ns3="5662f12b-3453-4479-8b12-66d6bdcc6b72" xmlns:ns4="b248de5a-1419-4918-96b9-b3242b854abc" targetNamespace="http://schemas.microsoft.com/office/2006/metadata/properties" ma:root="true" ma:fieldsID="6859fda3b992a785dc0ef7efc0e65120" ns3:_="" ns4:_="">
    <xsd:import namespace="5662f12b-3453-4479-8b12-66d6bdcc6b72"/>
    <xsd:import namespace="b248de5a-1419-4918-96b9-b3242b854a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2f12b-3453-4479-8b12-66d6bdcc6b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48de5a-1419-4918-96b9-b3242b854a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919F77-7E54-46B0-B05A-3FF964D263D5}">
  <ds:schemaRefs>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b248de5a-1419-4918-96b9-b3242b854abc"/>
    <ds:schemaRef ds:uri="5662f12b-3453-4479-8b12-66d6bdcc6b72"/>
  </ds:schemaRefs>
</ds:datastoreItem>
</file>

<file path=customXml/itemProps2.xml><?xml version="1.0" encoding="utf-8"?>
<ds:datastoreItem xmlns:ds="http://schemas.openxmlformats.org/officeDocument/2006/customXml" ds:itemID="{E46F4CCD-EF3B-4885-ABB8-8DB5F66C596F}">
  <ds:schemaRefs>
    <ds:schemaRef ds:uri="http://schemas.microsoft.com/sharepoint/v3/contenttype/forms"/>
  </ds:schemaRefs>
</ds:datastoreItem>
</file>

<file path=customXml/itemProps3.xml><?xml version="1.0" encoding="utf-8"?>
<ds:datastoreItem xmlns:ds="http://schemas.openxmlformats.org/officeDocument/2006/customXml" ds:itemID="{4F591704-20C0-4BC4-BA09-52CDB21D2E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2f12b-3453-4479-8b12-66d6bdcc6b72"/>
    <ds:schemaRef ds:uri="b248de5a-1419-4918-96b9-b3242b854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TM10001114[[fn=Gallery]]</Template>
  <TotalTime>27410</TotalTime>
  <Words>960</Words>
  <Application>Microsoft Office PowerPoint</Application>
  <PresentationFormat>Widescreen</PresentationFormat>
  <Paragraphs>123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MT</vt:lpstr>
      <vt:lpstr>Gotham Book</vt:lpstr>
      <vt:lpstr>Gotham-Bold</vt:lpstr>
      <vt:lpstr>Gallery</vt:lpstr>
      <vt:lpstr>Thriving  as  an  Academic Specialist  at Michigan State University</vt:lpstr>
      <vt:lpstr>Basis for Establishing  Academic Specialist Positions</vt:lpstr>
      <vt:lpstr>Academic Specialist at MSU </vt:lpstr>
      <vt:lpstr>Academic Specialist By Functional Area (Data As of January 2023)</vt:lpstr>
      <vt:lpstr>Academic Specialists - Evaluation Policy</vt:lpstr>
      <vt:lpstr>Continuing System Reappointment</vt:lpstr>
      <vt:lpstr>Continuing System Reappointment (Cont’d)</vt:lpstr>
      <vt:lpstr>Continuing System Timeline</vt:lpstr>
      <vt:lpstr>Continuing and Promotion Timeline</vt:lpstr>
      <vt:lpstr>Continuing and Promotion Timeline (cont’d)</vt:lpstr>
      <vt:lpstr>Promotion to Senior Specialist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Specialist Continuing System</dc:title>
  <dc:creator>Lewless, Kathyann</dc:creator>
  <cp:lastModifiedBy>Lambert, Kelly</cp:lastModifiedBy>
  <cp:revision>45</cp:revision>
  <dcterms:created xsi:type="dcterms:W3CDTF">2022-01-17T14:00:51Z</dcterms:created>
  <dcterms:modified xsi:type="dcterms:W3CDTF">2024-10-01T18:10:28Z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0x010100DBEF7AC82997D242BB514D2CFE97E78F</vt:lpwstr>
  </property>
</Properties>
</file>