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  <p:sldMasterId id="2147483672" r:id="rId2"/>
  </p:sldMasterIdLst>
  <p:notesMasterIdLst>
    <p:notesMasterId r:id="rId33"/>
  </p:notesMasterIdLst>
  <p:sldIdLst>
    <p:sldId id="256" r:id="rId3"/>
    <p:sldId id="304" r:id="rId4"/>
    <p:sldId id="301" r:id="rId5"/>
    <p:sldId id="288" r:id="rId6"/>
    <p:sldId id="257" r:id="rId7"/>
    <p:sldId id="282" r:id="rId8"/>
    <p:sldId id="289" r:id="rId9"/>
    <p:sldId id="295" r:id="rId10"/>
    <p:sldId id="278" r:id="rId11"/>
    <p:sldId id="279" r:id="rId12"/>
    <p:sldId id="291" r:id="rId13"/>
    <p:sldId id="258" r:id="rId14"/>
    <p:sldId id="281" r:id="rId15"/>
    <p:sldId id="275" r:id="rId16"/>
    <p:sldId id="259" r:id="rId17"/>
    <p:sldId id="260" r:id="rId18"/>
    <p:sldId id="302" r:id="rId19"/>
    <p:sldId id="265" r:id="rId20"/>
    <p:sldId id="305" r:id="rId21"/>
    <p:sldId id="280" r:id="rId22"/>
    <p:sldId id="299" r:id="rId23"/>
    <p:sldId id="263" r:id="rId24"/>
    <p:sldId id="297" r:id="rId25"/>
    <p:sldId id="273" r:id="rId26"/>
    <p:sldId id="270" r:id="rId27"/>
    <p:sldId id="286" r:id="rId28"/>
    <p:sldId id="267" r:id="rId29"/>
    <p:sldId id="268" r:id="rId30"/>
    <p:sldId id="271" r:id="rId31"/>
    <p:sldId id="303" r:id="rId3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D16B49B-B9C0-BCFC-D81C-63BC6C876738}" name="Schmidtke, Nicole" initials="SN" userId="S::messin41@msu.edu::c0bee73b-9d90-4ad7-a0ca-a46e8960a43b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eiss, Lydia" initials="WL" lastIdx="4" clrIdx="0">
    <p:extLst>
      <p:ext uri="{19B8F6BF-5375-455C-9EA6-DF929625EA0E}">
        <p15:presenceInfo xmlns:p15="http://schemas.microsoft.com/office/powerpoint/2012/main" userId="S::weisslyd@msu.edu::10b7286d-deab-475e-a165-7b0e53832748" providerId="AD"/>
      </p:ext>
    </p:extLst>
  </p:cmAuthor>
  <p:cmAuthor id="2" name="Moses, Amanda" initials="MA" lastIdx="4" clrIdx="1">
    <p:extLst>
      <p:ext uri="{19B8F6BF-5375-455C-9EA6-DF929625EA0E}">
        <p15:presenceInfo xmlns:p15="http://schemas.microsoft.com/office/powerpoint/2012/main" userId="S::mosesa@msu.edu::83bfa8d9-24cf-4601-8023-a5d381a85516" providerId="AD"/>
      </p:ext>
    </p:extLst>
  </p:cmAuthor>
  <p:cmAuthor id="3" name="ocr.avp.jachimiak@campusad.msu.edu" initials="oc" lastIdx="1" clrIdx="2">
    <p:extLst>
      <p:ext uri="{19B8F6BF-5375-455C-9EA6-DF929625EA0E}">
        <p15:presenceInfo xmlns:p15="http://schemas.microsoft.com/office/powerpoint/2012/main" userId="S::urn:spo:guest#ocr.avp.jachimiak@campusad.msu.edu::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653" autoAdjust="0"/>
    <p:restoredTop sz="76796" autoAdjust="0"/>
  </p:normalViewPr>
  <p:slideViewPr>
    <p:cSldViewPr snapToGrid="0">
      <p:cViewPr varScale="1">
        <p:scale>
          <a:sx n="87" d="100"/>
          <a:sy n="87" d="100"/>
        </p:scale>
        <p:origin x="900" y="96"/>
      </p:cViewPr>
      <p:guideLst/>
    </p:cSldViewPr>
  </p:slideViewPr>
  <p:outlineViewPr>
    <p:cViewPr>
      <p:scale>
        <a:sx n="33" d="100"/>
        <a:sy n="33" d="100"/>
      </p:scale>
      <p:origin x="0" y="-14971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microsoft.com/office/2018/10/relationships/authors" Target="authors.xml"/><Relationship Id="rId21" Type="http://schemas.openxmlformats.org/officeDocument/2006/relationships/slide" Target="slides/slide19.xml"/><Relationship Id="rId34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diagrams/_rels/data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sv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15.png"/></Relationships>
</file>

<file path=ppt/diagrams/_rels/drawing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sv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1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74AD67-925E-4152-B25B-C02CF8E588F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51DD0E1-102D-439F-A6DC-E4C982A59A9E}">
      <dgm:prSet phldrT="[Text]" custT="1"/>
      <dgm:spPr>
        <a:solidFill>
          <a:srgbClr val="94AE4A"/>
        </a:solidFill>
      </dgm:spPr>
      <dgm:t>
        <a:bodyPr/>
        <a:lstStyle/>
        <a:p>
          <a:r>
            <a:rPr lang="en-US" sz="1900" dirty="0">
              <a:solidFill>
                <a:schemeClr val="tx1"/>
              </a:solidFill>
            </a:rPr>
            <a:t>EVP Administration</a:t>
          </a:r>
        </a:p>
      </dgm:t>
    </dgm:pt>
    <dgm:pt modelId="{265CAEAA-556E-4F3D-8EFE-090062AA4C48}" type="parTrans" cxnId="{36087095-00ED-48F1-92A8-9CF9EBA521B9}">
      <dgm:prSet/>
      <dgm:spPr/>
      <dgm:t>
        <a:bodyPr/>
        <a:lstStyle/>
        <a:p>
          <a:endParaRPr lang="en-US"/>
        </a:p>
      </dgm:t>
    </dgm:pt>
    <dgm:pt modelId="{E0751404-AC00-4BA5-A520-ECA999F37D7A}" type="sibTrans" cxnId="{36087095-00ED-48F1-92A8-9CF9EBA521B9}">
      <dgm:prSet/>
      <dgm:spPr/>
      <dgm:t>
        <a:bodyPr/>
        <a:lstStyle/>
        <a:p>
          <a:endParaRPr lang="en-US"/>
        </a:p>
      </dgm:t>
    </dgm:pt>
    <dgm:pt modelId="{357474F2-78A5-48D0-8807-B3094560CC34}">
      <dgm:prSet phldrT="[Text]" custT="1"/>
      <dgm:spPr>
        <a:solidFill>
          <a:srgbClr val="94AE4A"/>
        </a:solidFill>
      </dgm:spPr>
      <dgm:t>
        <a:bodyPr/>
        <a:lstStyle/>
        <a:p>
          <a:r>
            <a:rPr lang="en-US" sz="2000" dirty="0">
              <a:solidFill>
                <a:schemeClr val="tx1"/>
              </a:solidFill>
            </a:rPr>
            <a:t>Associate Vice President for HR</a:t>
          </a:r>
        </a:p>
      </dgm:t>
    </dgm:pt>
    <dgm:pt modelId="{620FE254-21D7-43DC-B9A9-9AE03E3D335F}" type="parTrans" cxnId="{C49436F3-7F8A-40F3-90F4-8D551E6B07E1}">
      <dgm:prSet/>
      <dgm:spPr>
        <a:ln>
          <a:solidFill>
            <a:srgbClr val="94AE4A"/>
          </a:solidFill>
        </a:ln>
      </dgm:spPr>
      <dgm:t>
        <a:bodyPr/>
        <a:lstStyle/>
        <a:p>
          <a:endParaRPr lang="en-US"/>
        </a:p>
      </dgm:t>
    </dgm:pt>
    <dgm:pt modelId="{EEFF20E4-E384-43DD-A815-F6DE5CC2E794}" type="sibTrans" cxnId="{C49436F3-7F8A-40F3-90F4-8D551E6B07E1}">
      <dgm:prSet/>
      <dgm:spPr/>
      <dgm:t>
        <a:bodyPr/>
        <a:lstStyle/>
        <a:p>
          <a:endParaRPr lang="en-US"/>
        </a:p>
      </dgm:t>
    </dgm:pt>
    <dgm:pt modelId="{71A18FEF-078E-4EDD-8E89-1F25BBE79D3F}">
      <dgm:prSet phldrT="[Text]" custT="1"/>
      <dgm:spPr>
        <a:solidFill>
          <a:srgbClr val="94AE4A"/>
        </a:solidFill>
      </dgm:spPr>
      <dgm:t>
        <a:bodyPr/>
        <a:lstStyle/>
        <a:p>
          <a:r>
            <a:rPr lang="en-US" sz="1900" dirty="0">
              <a:solidFill>
                <a:schemeClr val="tx1"/>
              </a:solidFill>
            </a:rPr>
            <a:t>7,000+</a:t>
          </a:r>
          <a:r>
            <a:rPr lang="en-US" sz="1900" baseline="0" dirty="0">
              <a:solidFill>
                <a:schemeClr val="tx1"/>
              </a:solidFill>
            </a:rPr>
            <a:t> </a:t>
          </a:r>
        </a:p>
        <a:p>
          <a:r>
            <a:rPr lang="en-US" sz="1900" baseline="0" dirty="0">
              <a:solidFill>
                <a:schemeClr val="tx1"/>
              </a:solidFill>
            </a:rPr>
            <a:t>support staff</a:t>
          </a:r>
          <a:endParaRPr lang="en-US" sz="1900" dirty="0">
            <a:solidFill>
              <a:schemeClr val="tx1"/>
            </a:solidFill>
          </a:endParaRPr>
        </a:p>
      </dgm:t>
    </dgm:pt>
    <dgm:pt modelId="{9F468B38-4282-492F-8BA1-190075019CAB}" type="parTrans" cxnId="{0EA5628B-E667-4E28-98B8-5A46C22A4E16}">
      <dgm:prSet/>
      <dgm:spPr>
        <a:ln>
          <a:solidFill>
            <a:srgbClr val="94AE4A"/>
          </a:solidFill>
        </a:ln>
      </dgm:spPr>
      <dgm:t>
        <a:bodyPr/>
        <a:lstStyle/>
        <a:p>
          <a:endParaRPr lang="en-US"/>
        </a:p>
      </dgm:t>
    </dgm:pt>
    <dgm:pt modelId="{9F78E41C-629D-42CE-8231-225ED2F9D459}" type="sibTrans" cxnId="{0EA5628B-E667-4E28-98B8-5A46C22A4E16}">
      <dgm:prSet/>
      <dgm:spPr/>
      <dgm:t>
        <a:bodyPr/>
        <a:lstStyle/>
        <a:p>
          <a:endParaRPr lang="en-US"/>
        </a:p>
      </dgm:t>
    </dgm:pt>
    <dgm:pt modelId="{27BA4DA7-2462-4663-A9D0-3480721D5CFF}" type="pres">
      <dgm:prSet presAssocID="{B574AD67-925E-4152-B25B-C02CF8E588F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2DA683C-EABF-47C3-857B-905615738372}" type="pres">
      <dgm:prSet presAssocID="{F51DD0E1-102D-439F-A6DC-E4C982A59A9E}" presName="hierRoot1" presStyleCnt="0">
        <dgm:presLayoutVars>
          <dgm:hierBranch val="r"/>
        </dgm:presLayoutVars>
      </dgm:prSet>
      <dgm:spPr/>
    </dgm:pt>
    <dgm:pt modelId="{4F2278AB-938A-43B8-9A0C-F2AF91F0091C}" type="pres">
      <dgm:prSet presAssocID="{F51DD0E1-102D-439F-A6DC-E4C982A59A9E}" presName="rootComposite1" presStyleCnt="0"/>
      <dgm:spPr/>
    </dgm:pt>
    <dgm:pt modelId="{279C532F-F4AB-4188-B43C-C71BED2207D6}" type="pres">
      <dgm:prSet presAssocID="{F51DD0E1-102D-439F-A6DC-E4C982A59A9E}" presName="rootText1" presStyleLbl="node0" presStyleIdx="0" presStyleCnt="1">
        <dgm:presLayoutVars>
          <dgm:chPref val="3"/>
        </dgm:presLayoutVars>
      </dgm:prSet>
      <dgm:spPr/>
    </dgm:pt>
    <dgm:pt modelId="{17873DD3-7992-4F3C-8C60-BF70E4ADFA1C}" type="pres">
      <dgm:prSet presAssocID="{F51DD0E1-102D-439F-A6DC-E4C982A59A9E}" presName="rootConnector1" presStyleLbl="node1" presStyleIdx="0" presStyleCnt="0"/>
      <dgm:spPr/>
    </dgm:pt>
    <dgm:pt modelId="{C3D923B1-3C05-4CC9-A6A2-84F7C3780840}" type="pres">
      <dgm:prSet presAssocID="{F51DD0E1-102D-439F-A6DC-E4C982A59A9E}" presName="hierChild2" presStyleCnt="0"/>
      <dgm:spPr/>
    </dgm:pt>
    <dgm:pt modelId="{CB60AB94-E574-437F-9FEC-EAA50D0C331E}" type="pres">
      <dgm:prSet presAssocID="{620FE254-21D7-43DC-B9A9-9AE03E3D335F}" presName="Name50" presStyleLbl="parChTrans1D2" presStyleIdx="0" presStyleCnt="2"/>
      <dgm:spPr/>
    </dgm:pt>
    <dgm:pt modelId="{91E8824C-7DF9-4C46-B2BE-BA2ED2484DFF}" type="pres">
      <dgm:prSet presAssocID="{357474F2-78A5-48D0-8807-B3094560CC34}" presName="hierRoot2" presStyleCnt="0">
        <dgm:presLayoutVars>
          <dgm:hierBranch val="init"/>
        </dgm:presLayoutVars>
      </dgm:prSet>
      <dgm:spPr/>
    </dgm:pt>
    <dgm:pt modelId="{381D9B99-237F-40DA-8E39-851E98044AFA}" type="pres">
      <dgm:prSet presAssocID="{357474F2-78A5-48D0-8807-B3094560CC34}" presName="rootComposite" presStyleCnt="0"/>
      <dgm:spPr/>
    </dgm:pt>
    <dgm:pt modelId="{10D6ACEB-E40A-410F-801C-D754BDD646A7}" type="pres">
      <dgm:prSet presAssocID="{357474F2-78A5-48D0-8807-B3094560CC34}" presName="rootText" presStyleLbl="node2" presStyleIdx="0" presStyleCnt="2">
        <dgm:presLayoutVars>
          <dgm:chPref val="3"/>
        </dgm:presLayoutVars>
      </dgm:prSet>
      <dgm:spPr/>
    </dgm:pt>
    <dgm:pt modelId="{04C8DE74-72F7-4773-A459-B420F89B0CF0}" type="pres">
      <dgm:prSet presAssocID="{357474F2-78A5-48D0-8807-B3094560CC34}" presName="rootConnector" presStyleLbl="node2" presStyleIdx="0" presStyleCnt="2"/>
      <dgm:spPr/>
    </dgm:pt>
    <dgm:pt modelId="{9C9B5891-45BF-43E0-A0BC-CC9A8D2049F5}" type="pres">
      <dgm:prSet presAssocID="{357474F2-78A5-48D0-8807-B3094560CC34}" presName="hierChild4" presStyleCnt="0"/>
      <dgm:spPr/>
    </dgm:pt>
    <dgm:pt modelId="{89791750-FBCF-4AAF-B5D4-CA725125D7C2}" type="pres">
      <dgm:prSet presAssocID="{357474F2-78A5-48D0-8807-B3094560CC34}" presName="hierChild5" presStyleCnt="0"/>
      <dgm:spPr/>
    </dgm:pt>
    <dgm:pt modelId="{634201CE-3ADE-4F75-AD19-EF09A771AD2E}" type="pres">
      <dgm:prSet presAssocID="{9F468B38-4282-492F-8BA1-190075019CAB}" presName="Name50" presStyleLbl="parChTrans1D2" presStyleIdx="1" presStyleCnt="2"/>
      <dgm:spPr/>
    </dgm:pt>
    <dgm:pt modelId="{C2699F5A-4861-47DE-B782-88EAA000A492}" type="pres">
      <dgm:prSet presAssocID="{71A18FEF-078E-4EDD-8E89-1F25BBE79D3F}" presName="hierRoot2" presStyleCnt="0">
        <dgm:presLayoutVars>
          <dgm:hierBranch val="init"/>
        </dgm:presLayoutVars>
      </dgm:prSet>
      <dgm:spPr/>
    </dgm:pt>
    <dgm:pt modelId="{3CBCFC19-1B0D-49B7-A208-4A7B1D357ADE}" type="pres">
      <dgm:prSet presAssocID="{71A18FEF-078E-4EDD-8E89-1F25BBE79D3F}" presName="rootComposite" presStyleCnt="0"/>
      <dgm:spPr/>
    </dgm:pt>
    <dgm:pt modelId="{670BB953-6514-41E8-81B0-8C86420AC2F9}" type="pres">
      <dgm:prSet presAssocID="{71A18FEF-078E-4EDD-8E89-1F25BBE79D3F}" presName="rootText" presStyleLbl="node2" presStyleIdx="1" presStyleCnt="2">
        <dgm:presLayoutVars>
          <dgm:chPref val="3"/>
        </dgm:presLayoutVars>
      </dgm:prSet>
      <dgm:spPr/>
    </dgm:pt>
    <dgm:pt modelId="{4B89C6C3-20A8-4F88-B061-42214BB589E1}" type="pres">
      <dgm:prSet presAssocID="{71A18FEF-078E-4EDD-8E89-1F25BBE79D3F}" presName="rootConnector" presStyleLbl="node2" presStyleIdx="1" presStyleCnt="2"/>
      <dgm:spPr/>
    </dgm:pt>
    <dgm:pt modelId="{E3BFD7A4-00EB-4ABC-A624-C488FBCD5D8C}" type="pres">
      <dgm:prSet presAssocID="{71A18FEF-078E-4EDD-8E89-1F25BBE79D3F}" presName="hierChild4" presStyleCnt="0"/>
      <dgm:spPr/>
    </dgm:pt>
    <dgm:pt modelId="{0C2DAB9F-8E7F-429B-8A1A-F550811D56FB}" type="pres">
      <dgm:prSet presAssocID="{71A18FEF-078E-4EDD-8E89-1F25BBE79D3F}" presName="hierChild5" presStyleCnt="0"/>
      <dgm:spPr/>
    </dgm:pt>
    <dgm:pt modelId="{D51E5805-35CC-446A-8D11-AB85CDCCC92A}" type="pres">
      <dgm:prSet presAssocID="{F51DD0E1-102D-439F-A6DC-E4C982A59A9E}" presName="hierChild3" presStyleCnt="0"/>
      <dgm:spPr/>
    </dgm:pt>
  </dgm:ptLst>
  <dgm:cxnLst>
    <dgm:cxn modelId="{D46D3A1C-DEAC-4AD2-9242-886DC0C2E960}" type="presOf" srcId="{F51DD0E1-102D-439F-A6DC-E4C982A59A9E}" destId="{279C532F-F4AB-4188-B43C-C71BED2207D6}" srcOrd="0" destOrd="0" presId="urn:microsoft.com/office/officeart/2005/8/layout/orgChart1"/>
    <dgm:cxn modelId="{E5551567-46F9-475D-BA4A-9F57B3F9F9BC}" type="presOf" srcId="{F51DD0E1-102D-439F-A6DC-E4C982A59A9E}" destId="{17873DD3-7992-4F3C-8C60-BF70E4ADFA1C}" srcOrd="1" destOrd="0" presId="urn:microsoft.com/office/officeart/2005/8/layout/orgChart1"/>
    <dgm:cxn modelId="{44F2FB6F-440B-4311-AEE9-6CC0DD243B2D}" type="presOf" srcId="{71A18FEF-078E-4EDD-8E89-1F25BBE79D3F}" destId="{4B89C6C3-20A8-4F88-B061-42214BB589E1}" srcOrd="1" destOrd="0" presId="urn:microsoft.com/office/officeart/2005/8/layout/orgChart1"/>
    <dgm:cxn modelId="{A0944F58-A015-42A0-A1E0-A7A43BB51E57}" type="presOf" srcId="{9F468B38-4282-492F-8BA1-190075019CAB}" destId="{634201CE-3ADE-4F75-AD19-EF09A771AD2E}" srcOrd="0" destOrd="0" presId="urn:microsoft.com/office/officeart/2005/8/layout/orgChart1"/>
    <dgm:cxn modelId="{0EA5628B-E667-4E28-98B8-5A46C22A4E16}" srcId="{F51DD0E1-102D-439F-A6DC-E4C982A59A9E}" destId="{71A18FEF-078E-4EDD-8E89-1F25BBE79D3F}" srcOrd="1" destOrd="0" parTransId="{9F468B38-4282-492F-8BA1-190075019CAB}" sibTransId="{9F78E41C-629D-42CE-8231-225ED2F9D459}"/>
    <dgm:cxn modelId="{36087095-00ED-48F1-92A8-9CF9EBA521B9}" srcId="{B574AD67-925E-4152-B25B-C02CF8E588FE}" destId="{F51DD0E1-102D-439F-A6DC-E4C982A59A9E}" srcOrd="0" destOrd="0" parTransId="{265CAEAA-556E-4F3D-8EFE-090062AA4C48}" sibTransId="{E0751404-AC00-4BA5-A520-ECA999F37D7A}"/>
    <dgm:cxn modelId="{8E8A71AA-9D61-483A-8057-8483384C63A6}" type="presOf" srcId="{620FE254-21D7-43DC-B9A9-9AE03E3D335F}" destId="{CB60AB94-E574-437F-9FEC-EAA50D0C331E}" srcOrd="0" destOrd="0" presId="urn:microsoft.com/office/officeart/2005/8/layout/orgChart1"/>
    <dgm:cxn modelId="{4CCA5DC9-0B5A-4F5C-A433-7E3C04BE3795}" type="presOf" srcId="{71A18FEF-078E-4EDD-8E89-1F25BBE79D3F}" destId="{670BB953-6514-41E8-81B0-8C86420AC2F9}" srcOrd="0" destOrd="0" presId="urn:microsoft.com/office/officeart/2005/8/layout/orgChart1"/>
    <dgm:cxn modelId="{0082C2D6-5F93-44A7-A36C-8182001EC70D}" type="presOf" srcId="{357474F2-78A5-48D0-8807-B3094560CC34}" destId="{10D6ACEB-E40A-410F-801C-D754BDD646A7}" srcOrd="0" destOrd="0" presId="urn:microsoft.com/office/officeart/2005/8/layout/orgChart1"/>
    <dgm:cxn modelId="{C49436F3-7F8A-40F3-90F4-8D551E6B07E1}" srcId="{F51DD0E1-102D-439F-A6DC-E4C982A59A9E}" destId="{357474F2-78A5-48D0-8807-B3094560CC34}" srcOrd="0" destOrd="0" parTransId="{620FE254-21D7-43DC-B9A9-9AE03E3D335F}" sibTransId="{EEFF20E4-E384-43DD-A815-F6DE5CC2E794}"/>
    <dgm:cxn modelId="{B024ACFA-F487-4344-9A6A-18F5C31071F0}" type="presOf" srcId="{357474F2-78A5-48D0-8807-B3094560CC34}" destId="{04C8DE74-72F7-4773-A459-B420F89B0CF0}" srcOrd="1" destOrd="0" presId="urn:microsoft.com/office/officeart/2005/8/layout/orgChart1"/>
    <dgm:cxn modelId="{2DDF67FC-A898-4C03-A4D2-9CEF46B93496}" type="presOf" srcId="{B574AD67-925E-4152-B25B-C02CF8E588FE}" destId="{27BA4DA7-2462-4663-A9D0-3480721D5CFF}" srcOrd="0" destOrd="0" presId="urn:microsoft.com/office/officeart/2005/8/layout/orgChart1"/>
    <dgm:cxn modelId="{0D021B7E-C86F-42A2-B3D8-0E3FFCE6E93A}" type="presParOf" srcId="{27BA4DA7-2462-4663-A9D0-3480721D5CFF}" destId="{72DA683C-EABF-47C3-857B-905615738372}" srcOrd="0" destOrd="0" presId="urn:microsoft.com/office/officeart/2005/8/layout/orgChart1"/>
    <dgm:cxn modelId="{F8A47A63-FAFE-4342-AF78-D72286CBF3B8}" type="presParOf" srcId="{72DA683C-EABF-47C3-857B-905615738372}" destId="{4F2278AB-938A-43B8-9A0C-F2AF91F0091C}" srcOrd="0" destOrd="0" presId="urn:microsoft.com/office/officeart/2005/8/layout/orgChart1"/>
    <dgm:cxn modelId="{09E9A065-1581-4693-B387-8D11549BBA4C}" type="presParOf" srcId="{4F2278AB-938A-43B8-9A0C-F2AF91F0091C}" destId="{279C532F-F4AB-4188-B43C-C71BED2207D6}" srcOrd="0" destOrd="0" presId="urn:microsoft.com/office/officeart/2005/8/layout/orgChart1"/>
    <dgm:cxn modelId="{120D552A-F30A-4639-A073-FCC467B62CCA}" type="presParOf" srcId="{4F2278AB-938A-43B8-9A0C-F2AF91F0091C}" destId="{17873DD3-7992-4F3C-8C60-BF70E4ADFA1C}" srcOrd="1" destOrd="0" presId="urn:microsoft.com/office/officeart/2005/8/layout/orgChart1"/>
    <dgm:cxn modelId="{E4AEF16B-8513-4BE5-A7EA-5A4E48158175}" type="presParOf" srcId="{72DA683C-EABF-47C3-857B-905615738372}" destId="{C3D923B1-3C05-4CC9-A6A2-84F7C3780840}" srcOrd="1" destOrd="0" presId="urn:microsoft.com/office/officeart/2005/8/layout/orgChart1"/>
    <dgm:cxn modelId="{0E01D4AF-4E52-4AF5-98FA-6D63CF14ED89}" type="presParOf" srcId="{C3D923B1-3C05-4CC9-A6A2-84F7C3780840}" destId="{CB60AB94-E574-437F-9FEC-EAA50D0C331E}" srcOrd="0" destOrd="0" presId="urn:microsoft.com/office/officeart/2005/8/layout/orgChart1"/>
    <dgm:cxn modelId="{8B1FF113-8B6B-4D2F-A374-7655CE07A147}" type="presParOf" srcId="{C3D923B1-3C05-4CC9-A6A2-84F7C3780840}" destId="{91E8824C-7DF9-4C46-B2BE-BA2ED2484DFF}" srcOrd="1" destOrd="0" presId="urn:microsoft.com/office/officeart/2005/8/layout/orgChart1"/>
    <dgm:cxn modelId="{49135F1D-F308-41D0-9D8D-5AAA213C7C8E}" type="presParOf" srcId="{91E8824C-7DF9-4C46-B2BE-BA2ED2484DFF}" destId="{381D9B99-237F-40DA-8E39-851E98044AFA}" srcOrd="0" destOrd="0" presId="urn:microsoft.com/office/officeart/2005/8/layout/orgChart1"/>
    <dgm:cxn modelId="{C27C2F40-F1E3-4D98-98EA-16A8E09F2C16}" type="presParOf" srcId="{381D9B99-237F-40DA-8E39-851E98044AFA}" destId="{10D6ACEB-E40A-410F-801C-D754BDD646A7}" srcOrd="0" destOrd="0" presId="urn:microsoft.com/office/officeart/2005/8/layout/orgChart1"/>
    <dgm:cxn modelId="{DD96D391-D272-4534-B327-2188ACC363BA}" type="presParOf" srcId="{381D9B99-237F-40DA-8E39-851E98044AFA}" destId="{04C8DE74-72F7-4773-A459-B420F89B0CF0}" srcOrd="1" destOrd="0" presId="urn:microsoft.com/office/officeart/2005/8/layout/orgChart1"/>
    <dgm:cxn modelId="{00CAB711-C667-4F95-B03E-A959671884D8}" type="presParOf" srcId="{91E8824C-7DF9-4C46-B2BE-BA2ED2484DFF}" destId="{9C9B5891-45BF-43E0-A0BC-CC9A8D2049F5}" srcOrd="1" destOrd="0" presId="urn:microsoft.com/office/officeart/2005/8/layout/orgChart1"/>
    <dgm:cxn modelId="{4C31CFAC-B6BD-4E7A-BC85-6B160FDF3688}" type="presParOf" srcId="{91E8824C-7DF9-4C46-B2BE-BA2ED2484DFF}" destId="{89791750-FBCF-4AAF-B5D4-CA725125D7C2}" srcOrd="2" destOrd="0" presId="urn:microsoft.com/office/officeart/2005/8/layout/orgChart1"/>
    <dgm:cxn modelId="{C865E34C-B73C-4AD0-B959-9C09AF2F7A1A}" type="presParOf" srcId="{C3D923B1-3C05-4CC9-A6A2-84F7C3780840}" destId="{634201CE-3ADE-4F75-AD19-EF09A771AD2E}" srcOrd="2" destOrd="0" presId="urn:microsoft.com/office/officeart/2005/8/layout/orgChart1"/>
    <dgm:cxn modelId="{49926133-B837-4BE2-AEB4-8230F06AACB8}" type="presParOf" srcId="{C3D923B1-3C05-4CC9-A6A2-84F7C3780840}" destId="{C2699F5A-4861-47DE-B782-88EAA000A492}" srcOrd="3" destOrd="0" presId="urn:microsoft.com/office/officeart/2005/8/layout/orgChart1"/>
    <dgm:cxn modelId="{353CF2A3-C1A1-4E5D-9211-961019916839}" type="presParOf" srcId="{C2699F5A-4861-47DE-B782-88EAA000A492}" destId="{3CBCFC19-1B0D-49B7-A208-4A7B1D357ADE}" srcOrd="0" destOrd="0" presId="urn:microsoft.com/office/officeart/2005/8/layout/orgChart1"/>
    <dgm:cxn modelId="{5B6E3B63-8141-4942-9728-7EEC6E75584D}" type="presParOf" srcId="{3CBCFC19-1B0D-49B7-A208-4A7B1D357ADE}" destId="{670BB953-6514-41E8-81B0-8C86420AC2F9}" srcOrd="0" destOrd="0" presId="urn:microsoft.com/office/officeart/2005/8/layout/orgChart1"/>
    <dgm:cxn modelId="{F4400982-6121-4B57-8D2E-A8606F8234B6}" type="presParOf" srcId="{3CBCFC19-1B0D-49B7-A208-4A7B1D357ADE}" destId="{4B89C6C3-20A8-4F88-B061-42214BB589E1}" srcOrd="1" destOrd="0" presId="urn:microsoft.com/office/officeart/2005/8/layout/orgChart1"/>
    <dgm:cxn modelId="{52CF9122-DB63-49E4-A1CA-1641FBE83675}" type="presParOf" srcId="{C2699F5A-4861-47DE-B782-88EAA000A492}" destId="{E3BFD7A4-00EB-4ABC-A624-C488FBCD5D8C}" srcOrd="1" destOrd="0" presId="urn:microsoft.com/office/officeart/2005/8/layout/orgChart1"/>
    <dgm:cxn modelId="{3E8F4FFB-E47D-4012-90E9-E9B80286D028}" type="presParOf" srcId="{C2699F5A-4861-47DE-B782-88EAA000A492}" destId="{0C2DAB9F-8E7F-429B-8A1A-F550811D56FB}" srcOrd="2" destOrd="0" presId="urn:microsoft.com/office/officeart/2005/8/layout/orgChart1"/>
    <dgm:cxn modelId="{889CBBCA-7966-470B-8E53-89D67266805D}" type="presParOf" srcId="{72DA683C-EABF-47C3-857B-905615738372}" destId="{D51E5805-35CC-446A-8D11-AB85CDCCC92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574AD67-925E-4152-B25B-C02CF8E588F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51DD0E1-102D-439F-A6DC-E4C982A59A9E}">
      <dgm:prSet phldrT="[Text]"/>
      <dgm:spPr>
        <a:solidFill>
          <a:srgbClr val="94AE4A"/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Provost and </a:t>
          </a:r>
          <a:br>
            <a:rPr lang="en-US" dirty="0">
              <a:solidFill>
                <a:schemeClr val="tx1"/>
              </a:solidFill>
            </a:rPr>
          </a:br>
          <a:r>
            <a:rPr lang="en-US" dirty="0">
              <a:solidFill>
                <a:schemeClr val="tx1"/>
              </a:solidFill>
            </a:rPr>
            <a:t>Exec VP</a:t>
          </a:r>
        </a:p>
      </dgm:t>
    </dgm:pt>
    <dgm:pt modelId="{265CAEAA-556E-4F3D-8EFE-090062AA4C48}" type="parTrans" cxnId="{36087095-00ED-48F1-92A8-9CF9EBA521B9}">
      <dgm:prSet/>
      <dgm:spPr/>
      <dgm:t>
        <a:bodyPr/>
        <a:lstStyle/>
        <a:p>
          <a:endParaRPr lang="en-US"/>
        </a:p>
      </dgm:t>
    </dgm:pt>
    <dgm:pt modelId="{E0751404-AC00-4BA5-A520-ECA999F37D7A}" type="sibTrans" cxnId="{36087095-00ED-48F1-92A8-9CF9EBA521B9}">
      <dgm:prSet/>
      <dgm:spPr/>
      <dgm:t>
        <a:bodyPr/>
        <a:lstStyle/>
        <a:p>
          <a:endParaRPr lang="en-US"/>
        </a:p>
      </dgm:t>
    </dgm:pt>
    <dgm:pt modelId="{357474F2-78A5-48D0-8807-B3094560CC34}">
      <dgm:prSet phldrT="[Text]"/>
      <dgm:spPr>
        <a:solidFill>
          <a:srgbClr val="94AE4A"/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Associate Provost and Associate VP </a:t>
          </a:r>
          <a:br>
            <a:rPr lang="en-US" dirty="0">
              <a:solidFill>
                <a:schemeClr val="tx1"/>
              </a:solidFill>
            </a:rPr>
          </a:br>
          <a:r>
            <a:rPr lang="en-US" dirty="0">
              <a:solidFill>
                <a:schemeClr val="tx1"/>
              </a:solidFill>
            </a:rPr>
            <a:t>for Faculty and Academic Staff Affairs</a:t>
          </a:r>
        </a:p>
      </dgm:t>
    </dgm:pt>
    <dgm:pt modelId="{620FE254-21D7-43DC-B9A9-9AE03E3D335F}" type="parTrans" cxnId="{C49436F3-7F8A-40F3-90F4-8D551E6B07E1}">
      <dgm:prSet/>
      <dgm:spPr>
        <a:ln>
          <a:solidFill>
            <a:srgbClr val="94AE4A"/>
          </a:solidFill>
        </a:ln>
      </dgm:spPr>
      <dgm:t>
        <a:bodyPr/>
        <a:lstStyle/>
        <a:p>
          <a:endParaRPr lang="en-US"/>
        </a:p>
      </dgm:t>
    </dgm:pt>
    <dgm:pt modelId="{EEFF20E4-E384-43DD-A815-F6DE5CC2E794}" type="sibTrans" cxnId="{C49436F3-7F8A-40F3-90F4-8D551E6B07E1}">
      <dgm:prSet/>
      <dgm:spPr/>
      <dgm:t>
        <a:bodyPr/>
        <a:lstStyle/>
        <a:p>
          <a:endParaRPr lang="en-US"/>
        </a:p>
      </dgm:t>
    </dgm:pt>
    <dgm:pt modelId="{71A18FEF-078E-4EDD-8E89-1F25BBE79D3F}">
      <dgm:prSet phldrT="[Text]"/>
      <dgm:spPr>
        <a:solidFill>
          <a:srgbClr val="94AE4A"/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5,700 faculty, academic staff and executive managers</a:t>
          </a:r>
        </a:p>
      </dgm:t>
    </dgm:pt>
    <dgm:pt modelId="{9F468B38-4282-492F-8BA1-190075019CAB}" type="parTrans" cxnId="{0EA5628B-E667-4E28-98B8-5A46C22A4E16}">
      <dgm:prSet/>
      <dgm:spPr>
        <a:ln>
          <a:solidFill>
            <a:srgbClr val="94AE4A"/>
          </a:solidFill>
        </a:ln>
      </dgm:spPr>
      <dgm:t>
        <a:bodyPr/>
        <a:lstStyle/>
        <a:p>
          <a:endParaRPr lang="en-US"/>
        </a:p>
      </dgm:t>
    </dgm:pt>
    <dgm:pt modelId="{9F78E41C-629D-42CE-8231-225ED2F9D459}" type="sibTrans" cxnId="{0EA5628B-E667-4E28-98B8-5A46C22A4E16}">
      <dgm:prSet/>
      <dgm:spPr/>
      <dgm:t>
        <a:bodyPr/>
        <a:lstStyle/>
        <a:p>
          <a:endParaRPr lang="en-US"/>
        </a:p>
      </dgm:t>
    </dgm:pt>
    <dgm:pt modelId="{27BA4DA7-2462-4663-A9D0-3480721D5CFF}" type="pres">
      <dgm:prSet presAssocID="{B574AD67-925E-4152-B25B-C02CF8E588F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2DA683C-EABF-47C3-857B-905615738372}" type="pres">
      <dgm:prSet presAssocID="{F51DD0E1-102D-439F-A6DC-E4C982A59A9E}" presName="hierRoot1" presStyleCnt="0">
        <dgm:presLayoutVars>
          <dgm:hierBranch val="r"/>
        </dgm:presLayoutVars>
      </dgm:prSet>
      <dgm:spPr/>
    </dgm:pt>
    <dgm:pt modelId="{4F2278AB-938A-43B8-9A0C-F2AF91F0091C}" type="pres">
      <dgm:prSet presAssocID="{F51DD0E1-102D-439F-A6DC-E4C982A59A9E}" presName="rootComposite1" presStyleCnt="0"/>
      <dgm:spPr/>
    </dgm:pt>
    <dgm:pt modelId="{279C532F-F4AB-4188-B43C-C71BED2207D6}" type="pres">
      <dgm:prSet presAssocID="{F51DD0E1-102D-439F-A6DC-E4C982A59A9E}" presName="rootText1" presStyleLbl="node0" presStyleIdx="0" presStyleCnt="1">
        <dgm:presLayoutVars>
          <dgm:chPref val="3"/>
        </dgm:presLayoutVars>
      </dgm:prSet>
      <dgm:spPr/>
    </dgm:pt>
    <dgm:pt modelId="{17873DD3-7992-4F3C-8C60-BF70E4ADFA1C}" type="pres">
      <dgm:prSet presAssocID="{F51DD0E1-102D-439F-A6DC-E4C982A59A9E}" presName="rootConnector1" presStyleLbl="node1" presStyleIdx="0" presStyleCnt="0"/>
      <dgm:spPr/>
    </dgm:pt>
    <dgm:pt modelId="{C3D923B1-3C05-4CC9-A6A2-84F7C3780840}" type="pres">
      <dgm:prSet presAssocID="{F51DD0E1-102D-439F-A6DC-E4C982A59A9E}" presName="hierChild2" presStyleCnt="0"/>
      <dgm:spPr/>
    </dgm:pt>
    <dgm:pt modelId="{CB60AB94-E574-437F-9FEC-EAA50D0C331E}" type="pres">
      <dgm:prSet presAssocID="{620FE254-21D7-43DC-B9A9-9AE03E3D335F}" presName="Name50" presStyleLbl="parChTrans1D2" presStyleIdx="0" presStyleCnt="2"/>
      <dgm:spPr/>
    </dgm:pt>
    <dgm:pt modelId="{91E8824C-7DF9-4C46-B2BE-BA2ED2484DFF}" type="pres">
      <dgm:prSet presAssocID="{357474F2-78A5-48D0-8807-B3094560CC34}" presName="hierRoot2" presStyleCnt="0">
        <dgm:presLayoutVars>
          <dgm:hierBranch val="init"/>
        </dgm:presLayoutVars>
      </dgm:prSet>
      <dgm:spPr/>
    </dgm:pt>
    <dgm:pt modelId="{381D9B99-237F-40DA-8E39-851E98044AFA}" type="pres">
      <dgm:prSet presAssocID="{357474F2-78A5-48D0-8807-B3094560CC34}" presName="rootComposite" presStyleCnt="0"/>
      <dgm:spPr/>
    </dgm:pt>
    <dgm:pt modelId="{10D6ACEB-E40A-410F-801C-D754BDD646A7}" type="pres">
      <dgm:prSet presAssocID="{357474F2-78A5-48D0-8807-B3094560CC34}" presName="rootText" presStyleLbl="node2" presStyleIdx="0" presStyleCnt="2">
        <dgm:presLayoutVars>
          <dgm:chPref val="3"/>
        </dgm:presLayoutVars>
      </dgm:prSet>
      <dgm:spPr/>
    </dgm:pt>
    <dgm:pt modelId="{04C8DE74-72F7-4773-A459-B420F89B0CF0}" type="pres">
      <dgm:prSet presAssocID="{357474F2-78A5-48D0-8807-B3094560CC34}" presName="rootConnector" presStyleLbl="node2" presStyleIdx="0" presStyleCnt="2"/>
      <dgm:spPr/>
    </dgm:pt>
    <dgm:pt modelId="{9C9B5891-45BF-43E0-A0BC-CC9A8D2049F5}" type="pres">
      <dgm:prSet presAssocID="{357474F2-78A5-48D0-8807-B3094560CC34}" presName="hierChild4" presStyleCnt="0"/>
      <dgm:spPr/>
    </dgm:pt>
    <dgm:pt modelId="{89791750-FBCF-4AAF-B5D4-CA725125D7C2}" type="pres">
      <dgm:prSet presAssocID="{357474F2-78A5-48D0-8807-B3094560CC34}" presName="hierChild5" presStyleCnt="0"/>
      <dgm:spPr/>
    </dgm:pt>
    <dgm:pt modelId="{634201CE-3ADE-4F75-AD19-EF09A771AD2E}" type="pres">
      <dgm:prSet presAssocID="{9F468B38-4282-492F-8BA1-190075019CAB}" presName="Name50" presStyleLbl="parChTrans1D2" presStyleIdx="1" presStyleCnt="2"/>
      <dgm:spPr/>
    </dgm:pt>
    <dgm:pt modelId="{C2699F5A-4861-47DE-B782-88EAA000A492}" type="pres">
      <dgm:prSet presAssocID="{71A18FEF-078E-4EDD-8E89-1F25BBE79D3F}" presName="hierRoot2" presStyleCnt="0">
        <dgm:presLayoutVars>
          <dgm:hierBranch val="init"/>
        </dgm:presLayoutVars>
      </dgm:prSet>
      <dgm:spPr/>
    </dgm:pt>
    <dgm:pt modelId="{3CBCFC19-1B0D-49B7-A208-4A7B1D357ADE}" type="pres">
      <dgm:prSet presAssocID="{71A18FEF-078E-4EDD-8E89-1F25BBE79D3F}" presName="rootComposite" presStyleCnt="0"/>
      <dgm:spPr/>
    </dgm:pt>
    <dgm:pt modelId="{670BB953-6514-41E8-81B0-8C86420AC2F9}" type="pres">
      <dgm:prSet presAssocID="{71A18FEF-078E-4EDD-8E89-1F25BBE79D3F}" presName="rootText" presStyleLbl="node2" presStyleIdx="1" presStyleCnt="2">
        <dgm:presLayoutVars>
          <dgm:chPref val="3"/>
        </dgm:presLayoutVars>
      </dgm:prSet>
      <dgm:spPr/>
    </dgm:pt>
    <dgm:pt modelId="{4B89C6C3-20A8-4F88-B061-42214BB589E1}" type="pres">
      <dgm:prSet presAssocID="{71A18FEF-078E-4EDD-8E89-1F25BBE79D3F}" presName="rootConnector" presStyleLbl="node2" presStyleIdx="1" presStyleCnt="2"/>
      <dgm:spPr/>
    </dgm:pt>
    <dgm:pt modelId="{E3BFD7A4-00EB-4ABC-A624-C488FBCD5D8C}" type="pres">
      <dgm:prSet presAssocID="{71A18FEF-078E-4EDD-8E89-1F25BBE79D3F}" presName="hierChild4" presStyleCnt="0"/>
      <dgm:spPr/>
    </dgm:pt>
    <dgm:pt modelId="{0C2DAB9F-8E7F-429B-8A1A-F550811D56FB}" type="pres">
      <dgm:prSet presAssocID="{71A18FEF-078E-4EDD-8E89-1F25BBE79D3F}" presName="hierChild5" presStyleCnt="0"/>
      <dgm:spPr/>
    </dgm:pt>
    <dgm:pt modelId="{D51E5805-35CC-446A-8D11-AB85CDCCC92A}" type="pres">
      <dgm:prSet presAssocID="{F51DD0E1-102D-439F-A6DC-E4C982A59A9E}" presName="hierChild3" presStyleCnt="0"/>
      <dgm:spPr/>
    </dgm:pt>
  </dgm:ptLst>
  <dgm:cxnLst>
    <dgm:cxn modelId="{D46D3A1C-DEAC-4AD2-9242-886DC0C2E960}" type="presOf" srcId="{F51DD0E1-102D-439F-A6DC-E4C982A59A9E}" destId="{279C532F-F4AB-4188-B43C-C71BED2207D6}" srcOrd="0" destOrd="0" presId="urn:microsoft.com/office/officeart/2005/8/layout/orgChart1"/>
    <dgm:cxn modelId="{E5551567-46F9-475D-BA4A-9F57B3F9F9BC}" type="presOf" srcId="{F51DD0E1-102D-439F-A6DC-E4C982A59A9E}" destId="{17873DD3-7992-4F3C-8C60-BF70E4ADFA1C}" srcOrd="1" destOrd="0" presId="urn:microsoft.com/office/officeart/2005/8/layout/orgChart1"/>
    <dgm:cxn modelId="{44F2FB6F-440B-4311-AEE9-6CC0DD243B2D}" type="presOf" srcId="{71A18FEF-078E-4EDD-8E89-1F25BBE79D3F}" destId="{4B89C6C3-20A8-4F88-B061-42214BB589E1}" srcOrd="1" destOrd="0" presId="urn:microsoft.com/office/officeart/2005/8/layout/orgChart1"/>
    <dgm:cxn modelId="{A0944F58-A015-42A0-A1E0-A7A43BB51E57}" type="presOf" srcId="{9F468B38-4282-492F-8BA1-190075019CAB}" destId="{634201CE-3ADE-4F75-AD19-EF09A771AD2E}" srcOrd="0" destOrd="0" presId="urn:microsoft.com/office/officeart/2005/8/layout/orgChart1"/>
    <dgm:cxn modelId="{0EA5628B-E667-4E28-98B8-5A46C22A4E16}" srcId="{F51DD0E1-102D-439F-A6DC-E4C982A59A9E}" destId="{71A18FEF-078E-4EDD-8E89-1F25BBE79D3F}" srcOrd="1" destOrd="0" parTransId="{9F468B38-4282-492F-8BA1-190075019CAB}" sibTransId="{9F78E41C-629D-42CE-8231-225ED2F9D459}"/>
    <dgm:cxn modelId="{36087095-00ED-48F1-92A8-9CF9EBA521B9}" srcId="{B574AD67-925E-4152-B25B-C02CF8E588FE}" destId="{F51DD0E1-102D-439F-A6DC-E4C982A59A9E}" srcOrd="0" destOrd="0" parTransId="{265CAEAA-556E-4F3D-8EFE-090062AA4C48}" sibTransId="{E0751404-AC00-4BA5-A520-ECA999F37D7A}"/>
    <dgm:cxn modelId="{8E8A71AA-9D61-483A-8057-8483384C63A6}" type="presOf" srcId="{620FE254-21D7-43DC-B9A9-9AE03E3D335F}" destId="{CB60AB94-E574-437F-9FEC-EAA50D0C331E}" srcOrd="0" destOrd="0" presId="urn:microsoft.com/office/officeart/2005/8/layout/orgChart1"/>
    <dgm:cxn modelId="{4CCA5DC9-0B5A-4F5C-A433-7E3C04BE3795}" type="presOf" srcId="{71A18FEF-078E-4EDD-8E89-1F25BBE79D3F}" destId="{670BB953-6514-41E8-81B0-8C86420AC2F9}" srcOrd="0" destOrd="0" presId="urn:microsoft.com/office/officeart/2005/8/layout/orgChart1"/>
    <dgm:cxn modelId="{0082C2D6-5F93-44A7-A36C-8182001EC70D}" type="presOf" srcId="{357474F2-78A5-48D0-8807-B3094560CC34}" destId="{10D6ACEB-E40A-410F-801C-D754BDD646A7}" srcOrd="0" destOrd="0" presId="urn:microsoft.com/office/officeart/2005/8/layout/orgChart1"/>
    <dgm:cxn modelId="{C49436F3-7F8A-40F3-90F4-8D551E6B07E1}" srcId="{F51DD0E1-102D-439F-A6DC-E4C982A59A9E}" destId="{357474F2-78A5-48D0-8807-B3094560CC34}" srcOrd="0" destOrd="0" parTransId="{620FE254-21D7-43DC-B9A9-9AE03E3D335F}" sibTransId="{EEFF20E4-E384-43DD-A815-F6DE5CC2E794}"/>
    <dgm:cxn modelId="{B024ACFA-F487-4344-9A6A-18F5C31071F0}" type="presOf" srcId="{357474F2-78A5-48D0-8807-B3094560CC34}" destId="{04C8DE74-72F7-4773-A459-B420F89B0CF0}" srcOrd="1" destOrd="0" presId="urn:microsoft.com/office/officeart/2005/8/layout/orgChart1"/>
    <dgm:cxn modelId="{2DDF67FC-A898-4C03-A4D2-9CEF46B93496}" type="presOf" srcId="{B574AD67-925E-4152-B25B-C02CF8E588FE}" destId="{27BA4DA7-2462-4663-A9D0-3480721D5CFF}" srcOrd="0" destOrd="0" presId="urn:microsoft.com/office/officeart/2005/8/layout/orgChart1"/>
    <dgm:cxn modelId="{0D021B7E-C86F-42A2-B3D8-0E3FFCE6E93A}" type="presParOf" srcId="{27BA4DA7-2462-4663-A9D0-3480721D5CFF}" destId="{72DA683C-EABF-47C3-857B-905615738372}" srcOrd="0" destOrd="0" presId="urn:microsoft.com/office/officeart/2005/8/layout/orgChart1"/>
    <dgm:cxn modelId="{F8A47A63-FAFE-4342-AF78-D72286CBF3B8}" type="presParOf" srcId="{72DA683C-EABF-47C3-857B-905615738372}" destId="{4F2278AB-938A-43B8-9A0C-F2AF91F0091C}" srcOrd="0" destOrd="0" presId="urn:microsoft.com/office/officeart/2005/8/layout/orgChart1"/>
    <dgm:cxn modelId="{09E9A065-1581-4693-B387-8D11549BBA4C}" type="presParOf" srcId="{4F2278AB-938A-43B8-9A0C-F2AF91F0091C}" destId="{279C532F-F4AB-4188-B43C-C71BED2207D6}" srcOrd="0" destOrd="0" presId="urn:microsoft.com/office/officeart/2005/8/layout/orgChart1"/>
    <dgm:cxn modelId="{120D552A-F30A-4639-A073-FCC467B62CCA}" type="presParOf" srcId="{4F2278AB-938A-43B8-9A0C-F2AF91F0091C}" destId="{17873DD3-7992-4F3C-8C60-BF70E4ADFA1C}" srcOrd="1" destOrd="0" presId="urn:microsoft.com/office/officeart/2005/8/layout/orgChart1"/>
    <dgm:cxn modelId="{E4AEF16B-8513-4BE5-A7EA-5A4E48158175}" type="presParOf" srcId="{72DA683C-EABF-47C3-857B-905615738372}" destId="{C3D923B1-3C05-4CC9-A6A2-84F7C3780840}" srcOrd="1" destOrd="0" presId="urn:microsoft.com/office/officeart/2005/8/layout/orgChart1"/>
    <dgm:cxn modelId="{0E01D4AF-4E52-4AF5-98FA-6D63CF14ED89}" type="presParOf" srcId="{C3D923B1-3C05-4CC9-A6A2-84F7C3780840}" destId="{CB60AB94-E574-437F-9FEC-EAA50D0C331E}" srcOrd="0" destOrd="0" presId="urn:microsoft.com/office/officeart/2005/8/layout/orgChart1"/>
    <dgm:cxn modelId="{8B1FF113-8B6B-4D2F-A374-7655CE07A147}" type="presParOf" srcId="{C3D923B1-3C05-4CC9-A6A2-84F7C3780840}" destId="{91E8824C-7DF9-4C46-B2BE-BA2ED2484DFF}" srcOrd="1" destOrd="0" presId="urn:microsoft.com/office/officeart/2005/8/layout/orgChart1"/>
    <dgm:cxn modelId="{49135F1D-F308-41D0-9D8D-5AAA213C7C8E}" type="presParOf" srcId="{91E8824C-7DF9-4C46-B2BE-BA2ED2484DFF}" destId="{381D9B99-237F-40DA-8E39-851E98044AFA}" srcOrd="0" destOrd="0" presId="urn:microsoft.com/office/officeart/2005/8/layout/orgChart1"/>
    <dgm:cxn modelId="{C27C2F40-F1E3-4D98-98EA-16A8E09F2C16}" type="presParOf" srcId="{381D9B99-237F-40DA-8E39-851E98044AFA}" destId="{10D6ACEB-E40A-410F-801C-D754BDD646A7}" srcOrd="0" destOrd="0" presId="urn:microsoft.com/office/officeart/2005/8/layout/orgChart1"/>
    <dgm:cxn modelId="{DD96D391-D272-4534-B327-2188ACC363BA}" type="presParOf" srcId="{381D9B99-237F-40DA-8E39-851E98044AFA}" destId="{04C8DE74-72F7-4773-A459-B420F89B0CF0}" srcOrd="1" destOrd="0" presId="urn:microsoft.com/office/officeart/2005/8/layout/orgChart1"/>
    <dgm:cxn modelId="{00CAB711-C667-4F95-B03E-A959671884D8}" type="presParOf" srcId="{91E8824C-7DF9-4C46-B2BE-BA2ED2484DFF}" destId="{9C9B5891-45BF-43E0-A0BC-CC9A8D2049F5}" srcOrd="1" destOrd="0" presId="urn:microsoft.com/office/officeart/2005/8/layout/orgChart1"/>
    <dgm:cxn modelId="{4C31CFAC-B6BD-4E7A-BC85-6B160FDF3688}" type="presParOf" srcId="{91E8824C-7DF9-4C46-B2BE-BA2ED2484DFF}" destId="{89791750-FBCF-4AAF-B5D4-CA725125D7C2}" srcOrd="2" destOrd="0" presId="urn:microsoft.com/office/officeart/2005/8/layout/orgChart1"/>
    <dgm:cxn modelId="{C865E34C-B73C-4AD0-B959-9C09AF2F7A1A}" type="presParOf" srcId="{C3D923B1-3C05-4CC9-A6A2-84F7C3780840}" destId="{634201CE-3ADE-4F75-AD19-EF09A771AD2E}" srcOrd="2" destOrd="0" presId="urn:microsoft.com/office/officeart/2005/8/layout/orgChart1"/>
    <dgm:cxn modelId="{49926133-B837-4BE2-AEB4-8230F06AACB8}" type="presParOf" srcId="{C3D923B1-3C05-4CC9-A6A2-84F7C3780840}" destId="{C2699F5A-4861-47DE-B782-88EAA000A492}" srcOrd="3" destOrd="0" presId="urn:microsoft.com/office/officeart/2005/8/layout/orgChart1"/>
    <dgm:cxn modelId="{353CF2A3-C1A1-4E5D-9211-961019916839}" type="presParOf" srcId="{C2699F5A-4861-47DE-B782-88EAA000A492}" destId="{3CBCFC19-1B0D-49B7-A208-4A7B1D357ADE}" srcOrd="0" destOrd="0" presId="urn:microsoft.com/office/officeart/2005/8/layout/orgChart1"/>
    <dgm:cxn modelId="{5B6E3B63-8141-4942-9728-7EEC6E75584D}" type="presParOf" srcId="{3CBCFC19-1B0D-49B7-A208-4A7B1D357ADE}" destId="{670BB953-6514-41E8-81B0-8C86420AC2F9}" srcOrd="0" destOrd="0" presId="urn:microsoft.com/office/officeart/2005/8/layout/orgChart1"/>
    <dgm:cxn modelId="{F4400982-6121-4B57-8D2E-A8606F8234B6}" type="presParOf" srcId="{3CBCFC19-1B0D-49B7-A208-4A7B1D357ADE}" destId="{4B89C6C3-20A8-4F88-B061-42214BB589E1}" srcOrd="1" destOrd="0" presId="urn:microsoft.com/office/officeart/2005/8/layout/orgChart1"/>
    <dgm:cxn modelId="{52CF9122-DB63-49E4-A1CA-1641FBE83675}" type="presParOf" srcId="{C2699F5A-4861-47DE-B782-88EAA000A492}" destId="{E3BFD7A4-00EB-4ABC-A624-C488FBCD5D8C}" srcOrd="1" destOrd="0" presId="urn:microsoft.com/office/officeart/2005/8/layout/orgChart1"/>
    <dgm:cxn modelId="{3E8F4FFB-E47D-4012-90E9-E9B80286D028}" type="presParOf" srcId="{C2699F5A-4861-47DE-B782-88EAA000A492}" destId="{0C2DAB9F-8E7F-429B-8A1A-F550811D56FB}" srcOrd="2" destOrd="0" presId="urn:microsoft.com/office/officeart/2005/8/layout/orgChart1"/>
    <dgm:cxn modelId="{889CBBCA-7966-470B-8E53-89D67266805D}" type="presParOf" srcId="{72DA683C-EABF-47C3-857B-905615738372}" destId="{D51E5805-35CC-446A-8D11-AB85CDCCC92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574AD67-925E-4152-B25B-C02CF8E588F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51DD0E1-102D-439F-A6DC-E4C982A59A9E}">
      <dgm:prSet phldrT="[Text]" custT="1"/>
      <dgm:spPr>
        <a:solidFill>
          <a:srgbClr val="94AE4A"/>
        </a:solidFill>
      </dgm:spPr>
      <dgm:t>
        <a:bodyPr/>
        <a:lstStyle/>
        <a:p>
          <a:br>
            <a:rPr lang="en-US" sz="2100" dirty="0">
              <a:solidFill>
                <a:schemeClr val="tx1"/>
              </a:solidFill>
            </a:rPr>
          </a:br>
          <a:r>
            <a:rPr lang="en-US" sz="1600" dirty="0">
              <a:solidFill>
                <a:schemeClr val="tx1"/>
              </a:solidFill>
            </a:rPr>
            <a:t>Exec VP Office of Health Sciences</a:t>
          </a:r>
        </a:p>
      </dgm:t>
    </dgm:pt>
    <dgm:pt modelId="{265CAEAA-556E-4F3D-8EFE-090062AA4C48}" type="parTrans" cxnId="{36087095-00ED-48F1-92A8-9CF9EBA521B9}">
      <dgm:prSet/>
      <dgm:spPr/>
      <dgm:t>
        <a:bodyPr/>
        <a:lstStyle/>
        <a:p>
          <a:endParaRPr lang="en-US"/>
        </a:p>
      </dgm:t>
    </dgm:pt>
    <dgm:pt modelId="{E0751404-AC00-4BA5-A520-ECA999F37D7A}" type="sibTrans" cxnId="{36087095-00ED-48F1-92A8-9CF9EBA521B9}">
      <dgm:prSet/>
      <dgm:spPr/>
      <dgm:t>
        <a:bodyPr/>
        <a:lstStyle/>
        <a:p>
          <a:endParaRPr lang="en-US"/>
        </a:p>
      </dgm:t>
    </dgm:pt>
    <dgm:pt modelId="{357474F2-78A5-48D0-8807-B3094560CC34}">
      <dgm:prSet phldrT="[Text]" custT="1"/>
      <dgm:spPr>
        <a:solidFill>
          <a:srgbClr val="94AE4A"/>
        </a:solidFill>
      </dgm:spPr>
      <dgm:t>
        <a:bodyPr/>
        <a:lstStyle/>
        <a:p>
          <a:pPr algn="ctr"/>
          <a:r>
            <a:rPr lang="en-US" sz="1400" b="1" dirty="0">
              <a:solidFill>
                <a:schemeClr val="tx1"/>
              </a:solidFill>
            </a:rPr>
            <a:t>College of Human Medicine</a:t>
          </a:r>
        </a:p>
        <a:p>
          <a:pPr algn="ctr"/>
          <a:r>
            <a:rPr lang="en-US" sz="1400" b="1" dirty="0">
              <a:solidFill>
                <a:schemeClr val="tx1"/>
              </a:solidFill>
            </a:rPr>
            <a:t>College of Osteopathic Medicine</a:t>
          </a:r>
        </a:p>
        <a:p>
          <a:pPr algn="ctr"/>
          <a:r>
            <a:rPr lang="en-US" sz="1400" b="1" dirty="0">
              <a:solidFill>
                <a:schemeClr val="tx1"/>
              </a:solidFill>
            </a:rPr>
            <a:t>College of Nursing</a:t>
          </a:r>
        </a:p>
        <a:p>
          <a:pPr algn="ctr"/>
          <a:r>
            <a:rPr lang="en-US" sz="1400" b="1" dirty="0">
              <a:solidFill>
                <a:schemeClr val="tx1"/>
              </a:solidFill>
            </a:rPr>
            <a:t>Health Care Inc</a:t>
          </a:r>
        </a:p>
      </dgm:t>
    </dgm:pt>
    <dgm:pt modelId="{620FE254-21D7-43DC-B9A9-9AE03E3D335F}" type="parTrans" cxnId="{C49436F3-7F8A-40F3-90F4-8D551E6B07E1}">
      <dgm:prSet/>
      <dgm:spPr>
        <a:ln>
          <a:solidFill>
            <a:srgbClr val="94AE4A"/>
          </a:solidFill>
        </a:ln>
      </dgm:spPr>
      <dgm:t>
        <a:bodyPr/>
        <a:lstStyle/>
        <a:p>
          <a:endParaRPr lang="en-US"/>
        </a:p>
      </dgm:t>
    </dgm:pt>
    <dgm:pt modelId="{EEFF20E4-E384-43DD-A815-F6DE5CC2E794}" type="sibTrans" cxnId="{C49436F3-7F8A-40F3-90F4-8D551E6B07E1}">
      <dgm:prSet/>
      <dgm:spPr/>
      <dgm:t>
        <a:bodyPr/>
        <a:lstStyle/>
        <a:p>
          <a:endParaRPr lang="en-US"/>
        </a:p>
      </dgm:t>
    </dgm:pt>
    <dgm:pt modelId="{71A18FEF-078E-4EDD-8E89-1F25BBE79D3F}">
      <dgm:prSet phldrT="[Text]" custT="1"/>
      <dgm:spPr>
        <a:solidFill>
          <a:srgbClr val="94AE4A"/>
        </a:solidFill>
      </dgm:spPr>
      <dgm:t>
        <a:bodyPr/>
        <a:lstStyle/>
        <a:p>
          <a:r>
            <a:rPr lang="en-US" sz="1600" dirty="0">
              <a:solidFill>
                <a:schemeClr val="tx1"/>
              </a:solidFill>
            </a:rPr>
            <a:t>Faculty, academic staff, and support staff</a:t>
          </a:r>
        </a:p>
      </dgm:t>
    </dgm:pt>
    <dgm:pt modelId="{9F468B38-4282-492F-8BA1-190075019CAB}" type="parTrans" cxnId="{0EA5628B-E667-4E28-98B8-5A46C22A4E16}">
      <dgm:prSet/>
      <dgm:spPr>
        <a:ln>
          <a:solidFill>
            <a:srgbClr val="94AE4A"/>
          </a:solidFill>
        </a:ln>
      </dgm:spPr>
      <dgm:t>
        <a:bodyPr/>
        <a:lstStyle/>
        <a:p>
          <a:endParaRPr lang="en-US"/>
        </a:p>
      </dgm:t>
    </dgm:pt>
    <dgm:pt modelId="{9F78E41C-629D-42CE-8231-225ED2F9D459}" type="sibTrans" cxnId="{0EA5628B-E667-4E28-98B8-5A46C22A4E16}">
      <dgm:prSet/>
      <dgm:spPr/>
      <dgm:t>
        <a:bodyPr/>
        <a:lstStyle/>
        <a:p>
          <a:endParaRPr lang="en-US"/>
        </a:p>
      </dgm:t>
    </dgm:pt>
    <dgm:pt modelId="{27BA4DA7-2462-4663-A9D0-3480721D5CFF}" type="pres">
      <dgm:prSet presAssocID="{B574AD67-925E-4152-B25B-C02CF8E588F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2DA683C-EABF-47C3-857B-905615738372}" type="pres">
      <dgm:prSet presAssocID="{F51DD0E1-102D-439F-A6DC-E4C982A59A9E}" presName="hierRoot1" presStyleCnt="0">
        <dgm:presLayoutVars>
          <dgm:hierBranch val="r"/>
        </dgm:presLayoutVars>
      </dgm:prSet>
      <dgm:spPr/>
    </dgm:pt>
    <dgm:pt modelId="{4F2278AB-938A-43B8-9A0C-F2AF91F0091C}" type="pres">
      <dgm:prSet presAssocID="{F51DD0E1-102D-439F-A6DC-E4C982A59A9E}" presName="rootComposite1" presStyleCnt="0"/>
      <dgm:spPr/>
    </dgm:pt>
    <dgm:pt modelId="{279C532F-F4AB-4188-B43C-C71BED2207D6}" type="pres">
      <dgm:prSet presAssocID="{F51DD0E1-102D-439F-A6DC-E4C982A59A9E}" presName="rootText1" presStyleLbl="node0" presStyleIdx="0" presStyleCnt="1">
        <dgm:presLayoutVars>
          <dgm:chPref val="3"/>
        </dgm:presLayoutVars>
      </dgm:prSet>
      <dgm:spPr/>
    </dgm:pt>
    <dgm:pt modelId="{17873DD3-7992-4F3C-8C60-BF70E4ADFA1C}" type="pres">
      <dgm:prSet presAssocID="{F51DD0E1-102D-439F-A6DC-E4C982A59A9E}" presName="rootConnector1" presStyleLbl="node1" presStyleIdx="0" presStyleCnt="0"/>
      <dgm:spPr/>
    </dgm:pt>
    <dgm:pt modelId="{C3D923B1-3C05-4CC9-A6A2-84F7C3780840}" type="pres">
      <dgm:prSet presAssocID="{F51DD0E1-102D-439F-A6DC-E4C982A59A9E}" presName="hierChild2" presStyleCnt="0"/>
      <dgm:spPr/>
    </dgm:pt>
    <dgm:pt modelId="{CB60AB94-E574-437F-9FEC-EAA50D0C331E}" type="pres">
      <dgm:prSet presAssocID="{620FE254-21D7-43DC-B9A9-9AE03E3D335F}" presName="Name50" presStyleLbl="parChTrans1D2" presStyleIdx="0" presStyleCnt="2"/>
      <dgm:spPr/>
    </dgm:pt>
    <dgm:pt modelId="{91E8824C-7DF9-4C46-B2BE-BA2ED2484DFF}" type="pres">
      <dgm:prSet presAssocID="{357474F2-78A5-48D0-8807-B3094560CC34}" presName="hierRoot2" presStyleCnt="0">
        <dgm:presLayoutVars>
          <dgm:hierBranch val="init"/>
        </dgm:presLayoutVars>
      </dgm:prSet>
      <dgm:spPr/>
    </dgm:pt>
    <dgm:pt modelId="{381D9B99-237F-40DA-8E39-851E98044AFA}" type="pres">
      <dgm:prSet presAssocID="{357474F2-78A5-48D0-8807-B3094560CC34}" presName="rootComposite" presStyleCnt="0"/>
      <dgm:spPr/>
    </dgm:pt>
    <dgm:pt modelId="{10D6ACEB-E40A-410F-801C-D754BDD646A7}" type="pres">
      <dgm:prSet presAssocID="{357474F2-78A5-48D0-8807-B3094560CC34}" presName="rootText" presStyleLbl="node2" presStyleIdx="0" presStyleCnt="2" custScaleX="141217" custScaleY="171649">
        <dgm:presLayoutVars>
          <dgm:chPref val="3"/>
        </dgm:presLayoutVars>
      </dgm:prSet>
      <dgm:spPr/>
    </dgm:pt>
    <dgm:pt modelId="{04C8DE74-72F7-4773-A459-B420F89B0CF0}" type="pres">
      <dgm:prSet presAssocID="{357474F2-78A5-48D0-8807-B3094560CC34}" presName="rootConnector" presStyleLbl="node2" presStyleIdx="0" presStyleCnt="2"/>
      <dgm:spPr/>
    </dgm:pt>
    <dgm:pt modelId="{9C9B5891-45BF-43E0-A0BC-CC9A8D2049F5}" type="pres">
      <dgm:prSet presAssocID="{357474F2-78A5-48D0-8807-B3094560CC34}" presName="hierChild4" presStyleCnt="0"/>
      <dgm:spPr/>
    </dgm:pt>
    <dgm:pt modelId="{89791750-FBCF-4AAF-B5D4-CA725125D7C2}" type="pres">
      <dgm:prSet presAssocID="{357474F2-78A5-48D0-8807-B3094560CC34}" presName="hierChild5" presStyleCnt="0"/>
      <dgm:spPr/>
    </dgm:pt>
    <dgm:pt modelId="{634201CE-3ADE-4F75-AD19-EF09A771AD2E}" type="pres">
      <dgm:prSet presAssocID="{9F468B38-4282-492F-8BA1-190075019CAB}" presName="Name50" presStyleLbl="parChTrans1D2" presStyleIdx="1" presStyleCnt="2"/>
      <dgm:spPr/>
    </dgm:pt>
    <dgm:pt modelId="{C2699F5A-4861-47DE-B782-88EAA000A492}" type="pres">
      <dgm:prSet presAssocID="{71A18FEF-078E-4EDD-8E89-1F25BBE79D3F}" presName="hierRoot2" presStyleCnt="0">
        <dgm:presLayoutVars>
          <dgm:hierBranch val="init"/>
        </dgm:presLayoutVars>
      </dgm:prSet>
      <dgm:spPr/>
    </dgm:pt>
    <dgm:pt modelId="{3CBCFC19-1B0D-49B7-A208-4A7B1D357ADE}" type="pres">
      <dgm:prSet presAssocID="{71A18FEF-078E-4EDD-8E89-1F25BBE79D3F}" presName="rootComposite" presStyleCnt="0"/>
      <dgm:spPr/>
    </dgm:pt>
    <dgm:pt modelId="{670BB953-6514-41E8-81B0-8C86420AC2F9}" type="pres">
      <dgm:prSet presAssocID="{71A18FEF-078E-4EDD-8E89-1F25BBE79D3F}" presName="rootText" presStyleLbl="node2" presStyleIdx="1" presStyleCnt="2" custScaleX="101272" custLinFactNeighborX="-1848" custLinFactNeighborY="122">
        <dgm:presLayoutVars>
          <dgm:chPref val="3"/>
        </dgm:presLayoutVars>
      </dgm:prSet>
      <dgm:spPr/>
    </dgm:pt>
    <dgm:pt modelId="{4B89C6C3-20A8-4F88-B061-42214BB589E1}" type="pres">
      <dgm:prSet presAssocID="{71A18FEF-078E-4EDD-8E89-1F25BBE79D3F}" presName="rootConnector" presStyleLbl="node2" presStyleIdx="1" presStyleCnt="2"/>
      <dgm:spPr/>
    </dgm:pt>
    <dgm:pt modelId="{E3BFD7A4-00EB-4ABC-A624-C488FBCD5D8C}" type="pres">
      <dgm:prSet presAssocID="{71A18FEF-078E-4EDD-8E89-1F25BBE79D3F}" presName="hierChild4" presStyleCnt="0"/>
      <dgm:spPr/>
    </dgm:pt>
    <dgm:pt modelId="{0C2DAB9F-8E7F-429B-8A1A-F550811D56FB}" type="pres">
      <dgm:prSet presAssocID="{71A18FEF-078E-4EDD-8E89-1F25BBE79D3F}" presName="hierChild5" presStyleCnt="0"/>
      <dgm:spPr/>
    </dgm:pt>
    <dgm:pt modelId="{D51E5805-35CC-446A-8D11-AB85CDCCC92A}" type="pres">
      <dgm:prSet presAssocID="{F51DD0E1-102D-439F-A6DC-E4C982A59A9E}" presName="hierChild3" presStyleCnt="0"/>
      <dgm:spPr/>
    </dgm:pt>
  </dgm:ptLst>
  <dgm:cxnLst>
    <dgm:cxn modelId="{D46D3A1C-DEAC-4AD2-9242-886DC0C2E960}" type="presOf" srcId="{F51DD0E1-102D-439F-A6DC-E4C982A59A9E}" destId="{279C532F-F4AB-4188-B43C-C71BED2207D6}" srcOrd="0" destOrd="0" presId="urn:microsoft.com/office/officeart/2005/8/layout/orgChart1"/>
    <dgm:cxn modelId="{E5551567-46F9-475D-BA4A-9F57B3F9F9BC}" type="presOf" srcId="{F51DD0E1-102D-439F-A6DC-E4C982A59A9E}" destId="{17873DD3-7992-4F3C-8C60-BF70E4ADFA1C}" srcOrd="1" destOrd="0" presId="urn:microsoft.com/office/officeart/2005/8/layout/orgChart1"/>
    <dgm:cxn modelId="{44F2FB6F-440B-4311-AEE9-6CC0DD243B2D}" type="presOf" srcId="{71A18FEF-078E-4EDD-8E89-1F25BBE79D3F}" destId="{4B89C6C3-20A8-4F88-B061-42214BB589E1}" srcOrd="1" destOrd="0" presId="urn:microsoft.com/office/officeart/2005/8/layout/orgChart1"/>
    <dgm:cxn modelId="{A0944F58-A015-42A0-A1E0-A7A43BB51E57}" type="presOf" srcId="{9F468B38-4282-492F-8BA1-190075019CAB}" destId="{634201CE-3ADE-4F75-AD19-EF09A771AD2E}" srcOrd="0" destOrd="0" presId="urn:microsoft.com/office/officeart/2005/8/layout/orgChart1"/>
    <dgm:cxn modelId="{0EA5628B-E667-4E28-98B8-5A46C22A4E16}" srcId="{F51DD0E1-102D-439F-A6DC-E4C982A59A9E}" destId="{71A18FEF-078E-4EDD-8E89-1F25BBE79D3F}" srcOrd="1" destOrd="0" parTransId="{9F468B38-4282-492F-8BA1-190075019CAB}" sibTransId="{9F78E41C-629D-42CE-8231-225ED2F9D459}"/>
    <dgm:cxn modelId="{36087095-00ED-48F1-92A8-9CF9EBA521B9}" srcId="{B574AD67-925E-4152-B25B-C02CF8E588FE}" destId="{F51DD0E1-102D-439F-A6DC-E4C982A59A9E}" srcOrd="0" destOrd="0" parTransId="{265CAEAA-556E-4F3D-8EFE-090062AA4C48}" sibTransId="{E0751404-AC00-4BA5-A520-ECA999F37D7A}"/>
    <dgm:cxn modelId="{8E8A71AA-9D61-483A-8057-8483384C63A6}" type="presOf" srcId="{620FE254-21D7-43DC-B9A9-9AE03E3D335F}" destId="{CB60AB94-E574-437F-9FEC-EAA50D0C331E}" srcOrd="0" destOrd="0" presId="urn:microsoft.com/office/officeart/2005/8/layout/orgChart1"/>
    <dgm:cxn modelId="{4CCA5DC9-0B5A-4F5C-A433-7E3C04BE3795}" type="presOf" srcId="{71A18FEF-078E-4EDD-8E89-1F25BBE79D3F}" destId="{670BB953-6514-41E8-81B0-8C86420AC2F9}" srcOrd="0" destOrd="0" presId="urn:microsoft.com/office/officeart/2005/8/layout/orgChart1"/>
    <dgm:cxn modelId="{0082C2D6-5F93-44A7-A36C-8182001EC70D}" type="presOf" srcId="{357474F2-78A5-48D0-8807-B3094560CC34}" destId="{10D6ACEB-E40A-410F-801C-D754BDD646A7}" srcOrd="0" destOrd="0" presId="urn:microsoft.com/office/officeart/2005/8/layout/orgChart1"/>
    <dgm:cxn modelId="{C49436F3-7F8A-40F3-90F4-8D551E6B07E1}" srcId="{F51DD0E1-102D-439F-A6DC-E4C982A59A9E}" destId="{357474F2-78A5-48D0-8807-B3094560CC34}" srcOrd="0" destOrd="0" parTransId="{620FE254-21D7-43DC-B9A9-9AE03E3D335F}" sibTransId="{EEFF20E4-E384-43DD-A815-F6DE5CC2E794}"/>
    <dgm:cxn modelId="{B024ACFA-F487-4344-9A6A-18F5C31071F0}" type="presOf" srcId="{357474F2-78A5-48D0-8807-B3094560CC34}" destId="{04C8DE74-72F7-4773-A459-B420F89B0CF0}" srcOrd="1" destOrd="0" presId="urn:microsoft.com/office/officeart/2005/8/layout/orgChart1"/>
    <dgm:cxn modelId="{2DDF67FC-A898-4C03-A4D2-9CEF46B93496}" type="presOf" srcId="{B574AD67-925E-4152-B25B-C02CF8E588FE}" destId="{27BA4DA7-2462-4663-A9D0-3480721D5CFF}" srcOrd="0" destOrd="0" presId="urn:microsoft.com/office/officeart/2005/8/layout/orgChart1"/>
    <dgm:cxn modelId="{0D021B7E-C86F-42A2-B3D8-0E3FFCE6E93A}" type="presParOf" srcId="{27BA4DA7-2462-4663-A9D0-3480721D5CFF}" destId="{72DA683C-EABF-47C3-857B-905615738372}" srcOrd="0" destOrd="0" presId="urn:microsoft.com/office/officeart/2005/8/layout/orgChart1"/>
    <dgm:cxn modelId="{F8A47A63-FAFE-4342-AF78-D72286CBF3B8}" type="presParOf" srcId="{72DA683C-EABF-47C3-857B-905615738372}" destId="{4F2278AB-938A-43B8-9A0C-F2AF91F0091C}" srcOrd="0" destOrd="0" presId="urn:microsoft.com/office/officeart/2005/8/layout/orgChart1"/>
    <dgm:cxn modelId="{09E9A065-1581-4693-B387-8D11549BBA4C}" type="presParOf" srcId="{4F2278AB-938A-43B8-9A0C-F2AF91F0091C}" destId="{279C532F-F4AB-4188-B43C-C71BED2207D6}" srcOrd="0" destOrd="0" presId="urn:microsoft.com/office/officeart/2005/8/layout/orgChart1"/>
    <dgm:cxn modelId="{120D552A-F30A-4639-A073-FCC467B62CCA}" type="presParOf" srcId="{4F2278AB-938A-43B8-9A0C-F2AF91F0091C}" destId="{17873DD3-7992-4F3C-8C60-BF70E4ADFA1C}" srcOrd="1" destOrd="0" presId="urn:microsoft.com/office/officeart/2005/8/layout/orgChart1"/>
    <dgm:cxn modelId="{E4AEF16B-8513-4BE5-A7EA-5A4E48158175}" type="presParOf" srcId="{72DA683C-EABF-47C3-857B-905615738372}" destId="{C3D923B1-3C05-4CC9-A6A2-84F7C3780840}" srcOrd="1" destOrd="0" presId="urn:microsoft.com/office/officeart/2005/8/layout/orgChart1"/>
    <dgm:cxn modelId="{0E01D4AF-4E52-4AF5-98FA-6D63CF14ED89}" type="presParOf" srcId="{C3D923B1-3C05-4CC9-A6A2-84F7C3780840}" destId="{CB60AB94-E574-437F-9FEC-EAA50D0C331E}" srcOrd="0" destOrd="0" presId="urn:microsoft.com/office/officeart/2005/8/layout/orgChart1"/>
    <dgm:cxn modelId="{8B1FF113-8B6B-4D2F-A374-7655CE07A147}" type="presParOf" srcId="{C3D923B1-3C05-4CC9-A6A2-84F7C3780840}" destId="{91E8824C-7DF9-4C46-B2BE-BA2ED2484DFF}" srcOrd="1" destOrd="0" presId="urn:microsoft.com/office/officeart/2005/8/layout/orgChart1"/>
    <dgm:cxn modelId="{49135F1D-F308-41D0-9D8D-5AAA213C7C8E}" type="presParOf" srcId="{91E8824C-7DF9-4C46-B2BE-BA2ED2484DFF}" destId="{381D9B99-237F-40DA-8E39-851E98044AFA}" srcOrd="0" destOrd="0" presId="urn:microsoft.com/office/officeart/2005/8/layout/orgChart1"/>
    <dgm:cxn modelId="{C27C2F40-F1E3-4D98-98EA-16A8E09F2C16}" type="presParOf" srcId="{381D9B99-237F-40DA-8E39-851E98044AFA}" destId="{10D6ACEB-E40A-410F-801C-D754BDD646A7}" srcOrd="0" destOrd="0" presId="urn:microsoft.com/office/officeart/2005/8/layout/orgChart1"/>
    <dgm:cxn modelId="{DD96D391-D272-4534-B327-2188ACC363BA}" type="presParOf" srcId="{381D9B99-237F-40DA-8E39-851E98044AFA}" destId="{04C8DE74-72F7-4773-A459-B420F89B0CF0}" srcOrd="1" destOrd="0" presId="urn:microsoft.com/office/officeart/2005/8/layout/orgChart1"/>
    <dgm:cxn modelId="{00CAB711-C667-4F95-B03E-A959671884D8}" type="presParOf" srcId="{91E8824C-7DF9-4C46-B2BE-BA2ED2484DFF}" destId="{9C9B5891-45BF-43E0-A0BC-CC9A8D2049F5}" srcOrd="1" destOrd="0" presId="urn:microsoft.com/office/officeart/2005/8/layout/orgChart1"/>
    <dgm:cxn modelId="{4C31CFAC-B6BD-4E7A-BC85-6B160FDF3688}" type="presParOf" srcId="{91E8824C-7DF9-4C46-B2BE-BA2ED2484DFF}" destId="{89791750-FBCF-4AAF-B5D4-CA725125D7C2}" srcOrd="2" destOrd="0" presId="urn:microsoft.com/office/officeart/2005/8/layout/orgChart1"/>
    <dgm:cxn modelId="{C865E34C-B73C-4AD0-B959-9C09AF2F7A1A}" type="presParOf" srcId="{C3D923B1-3C05-4CC9-A6A2-84F7C3780840}" destId="{634201CE-3ADE-4F75-AD19-EF09A771AD2E}" srcOrd="2" destOrd="0" presId="urn:microsoft.com/office/officeart/2005/8/layout/orgChart1"/>
    <dgm:cxn modelId="{49926133-B837-4BE2-AEB4-8230F06AACB8}" type="presParOf" srcId="{C3D923B1-3C05-4CC9-A6A2-84F7C3780840}" destId="{C2699F5A-4861-47DE-B782-88EAA000A492}" srcOrd="3" destOrd="0" presId="urn:microsoft.com/office/officeart/2005/8/layout/orgChart1"/>
    <dgm:cxn modelId="{353CF2A3-C1A1-4E5D-9211-961019916839}" type="presParOf" srcId="{C2699F5A-4861-47DE-B782-88EAA000A492}" destId="{3CBCFC19-1B0D-49B7-A208-4A7B1D357ADE}" srcOrd="0" destOrd="0" presId="urn:microsoft.com/office/officeart/2005/8/layout/orgChart1"/>
    <dgm:cxn modelId="{5B6E3B63-8141-4942-9728-7EEC6E75584D}" type="presParOf" srcId="{3CBCFC19-1B0D-49B7-A208-4A7B1D357ADE}" destId="{670BB953-6514-41E8-81B0-8C86420AC2F9}" srcOrd="0" destOrd="0" presId="urn:microsoft.com/office/officeart/2005/8/layout/orgChart1"/>
    <dgm:cxn modelId="{F4400982-6121-4B57-8D2E-A8606F8234B6}" type="presParOf" srcId="{3CBCFC19-1B0D-49B7-A208-4A7B1D357ADE}" destId="{4B89C6C3-20A8-4F88-B061-42214BB589E1}" srcOrd="1" destOrd="0" presId="urn:microsoft.com/office/officeart/2005/8/layout/orgChart1"/>
    <dgm:cxn modelId="{52CF9122-DB63-49E4-A1CA-1641FBE83675}" type="presParOf" srcId="{C2699F5A-4861-47DE-B782-88EAA000A492}" destId="{E3BFD7A4-00EB-4ABC-A624-C488FBCD5D8C}" srcOrd="1" destOrd="0" presId="urn:microsoft.com/office/officeart/2005/8/layout/orgChart1"/>
    <dgm:cxn modelId="{3E8F4FFB-E47D-4012-90E9-E9B80286D028}" type="presParOf" srcId="{C2699F5A-4861-47DE-B782-88EAA000A492}" destId="{0C2DAB9F-8E7F-429B-8A1A-F550811D56FB}" srcOrd="2" destOrd="0" presId="urn:microsoft.com/office/officeart/2005/8/layout/orgChart1"/>
    <dgm:cxn modelId="{889CBBCA-7966-470B-8E53-89D67266805D}" type="presParOf" srcId="{72DA683C-EABF-47C3-857B-905615738372}" destId="{D51E5805-35CC-446A-8D11-AB85CDCCC92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3347E3D-0E36-4560-AB94-32C20868CC3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3823509-D606-457A-9389-EFDDDFFB32B4}">
      <dgm:prSet/>
      <dgm:spPr/>
      <dgm:t>
        <a:bodyPr/>
        <a:lstStyle/>
        <a:p>
          <a:r>
            <a:rPr lang="en-US" dirty="0">
              <a:latin typeface="Gill Sans MT" panose="020B0502020104020203"/>
            </a:rPr>
            <a:t>Notifications</a:t>
          </a:r>
          <a:r>
            <a:rPr lang="en-US" dirty="0"/>
            <a:t> to Other Units</a:t>
          </a:r>
        </a:p>
      </dgm:t>
    </dgm:pt>
    <dgm:pt modelId="{91C61F4E-45F8-432F-BD9A-AEA6D37EFA76}" type="parTrans" cxnId="{4FEDF7C4-5992-4E34-9230-6CE595097E99}">
      <dgm:prSet/>
      <dgm:spPr/>
      <dgm:t>
        <a:bodyPr/>
        <a:lstStyle/>
        <a:p>
          <a:endParaRPr lang="en-US"/>
        </a:p>
      </dgm:t>
    </dgm:pt>
    <dgm:pt modelId="{A1D29342-21AD-4198-88EA-7AE2508C0295}" type="sibTrans" cxnId="{4FEDF7C4-5992-4E34-9230-6CE595097E99}">
      <dgm:prSet/>
      <dgm:spPr/>
      <dgm:t>
        <a:bodyPr/>
        <a:lstStyle/>
        <a:p>
          <a:endParaRPr lang="en-US"/>
        </a:p>
      </dgm:t>
    </dgm:pt>
    <dgm:pt modelId="{2E1508FB-EC97-48D4-8407-C3D0D6DCF4F3}">
      <dgm:prSet/>
      <dgm:spPr/>
      <dgm:t>
        <a:bodyPr/>
        <a:lstStyle/>
        <a:p>
          <a:r>
            <a:rPr lang="en-US" dirty="0"/>
            <a:t>Referrals</a:t>
          </a:r>
        </a:p>
      </dgm:t>
    </dgm:pt>
    <dgm:pt modelId="{808B836C-3478-4B9A-8C53-46C9FCFE7367}" type="parTrans" cxnId="{66924307-EA24-4A41-945D-A8C5EE925361}">
      <dgm:prSet/>
      <dgm:spPr/>
      <dgm:t>
        <a:bodyPr/>
        <a:lstStyle/>
        <a:p>
          <a:endParaRPr lang="en-US"/>
        </a:p>
      </dgm:t>
    </dgm:pt>
    <dgm:pt modelId="{6F53A8B8-B429-4632-8A53-050B9CC29029}" type="sibTrans" cxnId="{66924307-EA24-4A41-945D-A8C5EE925361}">
      <dgm:prSet/>
      <dgm:spPr/>
      <dgm:t>
        <a:bodyPr/>
        <a:lstStyle/>
        <a:p>
          <a:endParaRPr lang="en-US"/>
        </a:p>
      </dgm:t>
    </dgm:pt>
    <dgm:pt modelId="{6CFC83D7-B3B0-474F-94AC-1F16F78CE20A}">
      <dgm:prSet phldr="0"/>
      <dgm:spPr/>
      <dgm:t>
        <a:bodyPr/>
        <a:lstStyle/>
        <a:p>
          <a:pPr rtl="0"/>
          <a:r>
            <a:rPr lang="en-US" dirty="0">
              <a:latin typeface="Gill Sans MT" panose="020B0502020104020203"/>
            </a:rPr>
            <a:t>Outreach</a:t>
          </a:r>
        </a:p>
      </dgm:t>
    </dgm:pt>
    <dgm:pt modelId="{B78010A1-DCE5-4DB5-82FC-A2CAE1B245A2}" type="parTrans" cxnId="{9ED1FC23-47BF-4D04-A1F2-1C926513C1E5}">
      <dgm:prSet/>
      <dgm:spPr/>
      <dgm:t>
        <a:bodyPr/>
        <a:lstStyle/>
        <a:p>
          <a:endParaRPr lang="en-US"/>
        </a:p>
      </dgm:t>
    </dgm:pt>
    <dgm:pt modelId="{63F3C631-DAE4-466C-9564-2B504703EF43}" type="sibTrans" cxnId="{9ED1FC23-47BF-4D04-A1F2-1C926513C1E5}">
      <dgm:prSet/>
      <dgm:spPr/>
      <dgm:t>
        <a:bodyPr/>
        <a:lstStyle/>
        <a:p>
          <a:endParaRPr lang="en-US"/>
        </a:p>
      </dgm:t>
    </dgm:pt>
    <dgm:pt modelId="{F2561720-A8EE-44D0-9601-EC942DD92C4E}">
      <dgm:prSet phldr="0"/>
      <dgm:spPr/>
      <dgm:t>
        <a:bodyPr/>
        <a:lstStyle/>
        <a:p>
          <a:r>
            <a:rPr lang="en-US" dirty="0"/>
            <a:t>Closure Considerations</a:t>
          </a:r>
        </a:p>
      </dgm:t>
    </dgm:pt>
    <dgm:pt modelId="{C0E3A4FC-1111-4FB6-843B-0AB69E05F5FD}" type="parTrans" cxnId="{77F917DF-DD95-47C5-A0D9-4A47DF2C2A34}">
      <dgm:prSet/>
      <dgm:spPr/>
      <dgm:t>
        <a:bodyPr/>
        <a:lstStyle/>
        <a:p>
          <a:endParaRPr lang="en-US"/>
        </a:p>
      </dgm:t>
    </dgm:pt>
    <dgm:pt modelId="{D400964D-D2FA-4924-8678-C9239C2817DC}" type="sibTrans" cxnId="{77F917DF-DD95-47C5-A0D9-4A47DF2C2A34}">
      <dgm:prSet/>
      <dgm:spPr/>
      <dgm:t>
        <a:bodyPr/>
        <a:lstStyle/>
        <a:p>
          <a:endParaRPr lang="en-US"/>
        </a:p>
      </dgm:t>
    </dgm:pt>
    <dgm:pt modelId="{FBEC456B-0364-4E65-94AC-4B3352C0E81F}" type="pres">
      <dgm:prSet presAssocID="{D3347E3D-0E36-4560-AB94-32C20868CC37}" presName="Name0" presStyleCnt="0">
        <dgm:presLayoutVars>
          <dgm:dir/>
          <dgm:animLvl val="lvl"/>
          <dgm:resizeHandles val="exact"/>
        </dgm:presLayoutVars>
      </dgm:prSet>
      <dgm:spPr/>
    </dgm:pt>
    <dgm:pt modelId="{A44F7E16-2E84-4D7F-BD12-42B4A3FF063E}" type="pres">
      <dgm:prSet presAssocID="{6CFC83D7-B3B0-474F-94AC-1F16F78CE20A}" presName="linNode" presStyleCnt="0"/>
      <dgm:spPr/>
    </dgm:pt>
    <dgm:pt modelId="{1AE36C80-06D2-463F-BFFF-54BF665F4BC0}" type="pres">
      <dgm:prSet presAssocID="{6CFC83D7-B3B0-474F-94AC-1F16F78CE20A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1EDC2813-8ACE-42BE-B4B0-053C787F6970}" type="pres">
      <dgm:prSet presAssocID="{63F3C631-DAE4-466C-9564-2B504703EF43}" presName="sp" presStyleCnt="0"/>
      <dgm:spPr/>
    </dgm:pt>
    <dgm:pt modelId="{0582F25A-BE8F-4E2C-9580-8619C61AFA4D}" type="pres">
      <dgm:prSet presAssocID="{F2561720-A8EE-44D0-9601-EC942DD92C4E}" presName="linNode" presStyleCnt="0"/>
      <dgm:spPr/>
    </dgm:pt>
    <dgm:pt modelId="{E07097EE-F9FE-4641-A40E-66BF0547EB21}" type="pres">
      <dgm:prSet presAssocID="{F2561720-A8EE-44D0-9601-EC942DD92C4E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4FC2C7C7-4778-4E96-9193-A7DF560C19F8}" type="pres">
      <dgm:prSet presAssocID="{D400964D-D2FA-4924-8678-C9239C2817DC}" presName="sp" presStyleCnt="0"/>
      <dgm:spPr/>
    </dgm:pt>
    <dgm:pt modelId="{3969FD0B-59A1-49C2-A977-870F371951D8}" type="pres">
      <dgm:prSet presAssocID="{33823509-D606-457A-9389-EFDDDFFB32B4}" presName="linNode" presStyleCnt="0"/>
      <dgm:spPr/>
    </dgm:pt>
    <dgm:pt modelId="{91DC2F8B-F08A-4CE6-9811-D39D3225C1E9}" type="pres">
      <dgm:prSet presAssocID="{33823509-D606-457A-9389-EFDDDFFB32B4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837A0D0B-BF70-4299-B6D4-62ABCD4C5E80}" type="pres">
      <dgm:prSet presAssocID="{A1D29342-21AD-4198-88EA-7AE2508C0295}" presName="sp" presStyleCnt="0"/>
      <dgm:spPr/>
    </dgm:pt>
    <dgm:pt modelId="{465069B2-139A-4358-846A-5FC8988E4AEF}" type="pres">
      <dgm:prSet presAssocID="{2E1508FB-EC97-48D4-8407-C3D0D6DCF4F3}" presName="linNode" presStyleCnt="0"/>
      <dgm:spPr/>
    </dgm:pt>
    <dgm:pt modelId="{B0334C0F-1477-46C2-9CB5-5F4BE54B3FA3}" type="pres">
      <dgm:prSet presAssocID="{2E1508FB-EC97-48D4-8407-C3D0D6DCF4F3}" presName="parentText" presStyleLbl="node1" presStyleIdx="3" presStyleCnt="4">
        <dgm:presLayoutVars>
          <dgm:chMax val="1"/>
          <dgm:bulletEnabled val="1"/>
        </dgm:presLayoutVars>
      </dgm:prSet>
      <dgm:spPr/>
    </dgm:pt>
  </dgm:ptLst>
  <dgm:cxnLst>
    <dgm:cxn modelId="{70BA6C03-07BB-410A-B71A-8608414C473D}" type="presOf" srcId="{D3347E3D-0E36-4560-AB94-32C20868CC37}" destId="{FBEC456B-0364-4E65-94AC-4B3352C0E81F}" srcOrd="0" destOrd="0" presId="urn:microsoft.com/office/officeart/2005/8/layout/vList5"/>
    <dgm:cxn modelId="{66924307-EA24-4A41-945D-A8C5EE925361}" srcId="{D3347E3D-0E36-4560-AB94-32C20868CC37}" destId="{2E1508FB-EC97-48D4-8407-C3D0D6DCF4F3}" srcOrd="3" destOrd="0" parTransId="{808B836C-3478-4B9A-8C53-46C9FCFE7367}" sibTransId="{6F53A8B8-B429-4632-8A53-050B9CC29029}"/>
    <dgm:cxn modelId="{DE275F0A-2BA7-4BB8-824B-B5B50D1BCBB0}" type="presOf" srcId="{F2561720-A8EE-44D0-9601-EC942DD92C4E}" destId="{E07097EE-F9FE-4641-A40E-66BF0547EB21}" srcOrd="0" destOrd="0" presId="urn:microsoft.com/office/officeart/2005/8/layout/vList5"/>
    <dgm:cxn modelId="{9ED1FC23-47BF-4D04-A1F2-1C926513C1E5}" srcId="{D3347E3D-0E36-4560-AB94-32C20868CC37}" destId="{6CFC83D7-B3B0-474F-94AC-1F16F78CE20A}" srcOrd="0" destOrd="0" parTransId="{B78010A1-DCE5-4DB5-82FC-A2CAE1B245A2}" sibTransId="{63F3C631-DAE4-466C-9564-2B504703EF43}"/>
    <dgm:cxn modelId="{24631239-61AE-4AF3-867E-857C674ACA73}" type="presOf" srcId="{6CFC83D7-B3B0-474F-94AC-1F16F78CE20A}" destId="{1AE36C80-06D2-463F-BFFF-54BF665F4BC0}" srcOrd="0" destOrd="0" presId="urn:microsoft.com/office/officeart/2005/8/layout/vList5"/>
    <dgm:cxn modelId="{4FEDF7C4-5992-4E34-9230-6CE595097E99}" srcId="{D3347E3D-0E36-4560-AB94-32C20868CC37}" destId="{33823509-D606-457A-9389-EFDDDFFB32B4}" srcOrd="2" destOrd="0" parTransId="{91C61F4E-45F8-432F-BD9A-AEA6D37EFA76}" sibTransId="{A1D29342-21AD-4198-88EA-7AE2508C0295}"/>
    <dgm:cxn modelId="{77F917DF-DD95-47C5-A0D9-4A47DF2C2A34}" srcId="{D3347E3D-0E36-4560-AB94-32C20868CC37}" destId="{F2561720-A8EE-44D0-9601-EC942DD92C4E}" srcOrd="1" destOrd="0" parTransId="{C0E3A4FC-1111-4FB6-843B-0AB69E05F5FD}" sibTransId="{D400964D-D2FA-4924-8678-C9239C2817DC}"/>
    <dgm:cxn modelId="{0C6404E7-3739-4745-A74C-245E0D7E000D}" type="presOf" srcId="{33823509-D606-457A-9389-EFDDDFFB32B4}" destId="{91DC2F8B-F08A-4CE6-9811-D39D3225C1E9}" srcOrd="0" destOrd="0" presId="urn:microsoft.com/office/officeart/2005/8/layout/vList5"/>
    <dgm:cxn modelId="{978691FF-2F5E-432D-B2BA-CEB19F45DADA}" type="presOf" srcId="{2E1508FB-EC97-48D4-8407-C3D0D6DCF4F3}" destId="{B0334C0F-1477-46C2-9CB5-5F4BE54B3FA3}" srcOrd="0" destOrd="0" presId="urn:microsoft.com/office/officeart/2005/8/layout/vList5"/>
    <dgm:cxn modelId="{37E326B4-ED85-4446-B8B1-0A77291C1483}" type="presParOf" srcId="{FBEC456B-0364-4E65-94AC-4B3352C0E81F}" destId="{A44F7E16-2E84-4D7F-BD12-42B4A3FF063E}" srcOrd="0" destOrd="0" presId="urn:microsoft.com/office/officeart/2005/8/layout/vList5"/>
    <dgm:cxn modelId="{E10A9282-C9AB-443C-BBC7-F16F9BFC38A4}" type="presParOf" srcId="{A44F7E16-2E84-4D7F-BD12-42B4A3FF063E}" destId="{1AE36C80-06D2-463F-BFFF-54BF665F4BC0}" srcOrd="0" destOrd="0" presId="urn:microsoft.com/office/officeart/2005/8/layout/vList5"/>
    <dgm:cxn modelId="{45E752D5-B584-4A35-A288-B8BD9F53A4EB}" type="presParOf" srcId="{FBEC456B-0364-4E65-94AC-4B3352C0E81F}" destId="{1EDC2813-8ACE-42BE-B4B0-053C787F6970}" srcOrd="1" destOrd="0" presId="urn:microsoft.com/office/officeart/2005/8/layout/vList5"/>
    <dgm:cxn modelId="{ABC7F811-CC3B-4C16-925C-0D4519738060}" type="presParOf" srcId="{FBEC456B-0364-4E65-94AC-4B3352C0E81F}" destId="{0582F25A-BE8F-4E2C-9580-8619C61AFA4D}" srcOrd="2" destOrd="0" presId="urn:microsoft.com/office/officeart/2005/8/layout/vList5"/>
    <dgm:cxn modelId="{22ED7ADD-2B5C-4D84-AB8F-8C1CF193D4F7}" type="presParOf" srcId="{0582F25A-BE8F-4E2C-9580-8619C61AFA4D}" destId="{E07097EE-F9FE-4641-A40E-66BF0547EB21}" srcOrd="0" destOrd="0" presId="urn:microsoft.com/office/officeart/2005/8/layout/vList5"/>
    <dgm:cxn modelId="{56CFD112-28AF-4A52-8F09-4DD35C771E6D}" type="presParOf" srcId="{FBEC456B-0364-4E65-94AC-4B3352C0E81F}" destId="{4FC2C7C7-4778-4E96-9193-A7DF560C19F8}" srcOrd="3" destOrd="0" presId="urn:microsoft.com/office/officeart/2005/8/layout/vList5"/>
    <dgm:cxn modelId="{1C8A0F11-B034-49D0-970D-1B9EABC8CD63}" type="presParOf" srcId="{FBEC456B-0364-4E65-94AC-4B3352C0E81F}" destId="{3969FD0B-59A1-49C2-A977-870F371951D8}" srcOrd="4" destOrd="0" presId="urn:microsoft.com/office/officeart/2005/8/layout/vList5"/>
    <dgm:cxn modelId="{39B49222-609D-44F0-8ED9-66DF9B1AE777}" type="presParOf" srcId="{3969FD0B-59A1-49C2-A977-870F371951D8}" destId="{91DC2F8B-F08A-4CE6-9811-D39D3225C1E9}" srcOrd="0" destOrd="0" presId="urn:microsoft.com/office/officeart/2005/8/layout/vList5"/>
    <dgm:cxn modelId="{D5E26977-FC52-43DD-BE87-E493E0E4D147}" type="presParOf" srcId="{FBEC456B-0364-4E65-94AC-4B3352C0E81F}" destId="{837A0D0B-BF70-4299-B6D4-62ABCD4C5E80}" srcOrd="5" destOrd="0" presId="urn:microsoft.com/office/officeart/2005/8/layout/vList5"/>
    <dgm:cxn modelId="{D65DD7EF-8FE1-4259-AE49-962AEAD273B7}" type="presParOf" srcId="{FBEC456B-0364-4E65-94AC-4B3352C0E81F}" destId="{465069B2-139A-4358-846A-5FC8988E4AEF}" srcOrd="6" destOrd="0" presId="urn:microsoft.com/office/officeart/2005/8/layout/vList5"/>
    <dgm:cxn modelId="{C51081F6-BAD2-48BC-B7D4-CE417CDEE827}" type="presParOf" srcId="{465069B2-139A-4358-846A-5FC8988E4AEF}" destId="{B0334C0F-1477-46C2-9CB5-5F4BE54B3FA3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D5C6C6C-6BB8-43CE-900F-42DF65AC8B05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E3A92A95-B31A-4392-ABBD-C47ADB102340}">
      <dgm:prSet phldrT="[Text]" phldr="0"/>
      <dgm:spPr/>
      <dgm:t>
        <a:bodyPr/>
        <a:lstStyle/>
        <a:p>
          <a:pPr rtl="0"/>
          <a:r>
            <a:rPr lang="en-US" dirty="0">
              <a:latin typeface="Gill Sans MT" panose="020B0502020104020203"/>
            </a:rPr>
            <a:t>Consult with FASA, OER, OHS to review</a:t>
          </a:r>
        </a:p>
      </dgm:t>
    </dgm:pt>
    <dgm:pt modelId="{78BFA319-45BB-4C47-8488-16BB34F42046}" type="parTrans" cxnId="{857FF443-E19F-440A-89CB-A0A00847ECC4}">
      <dgm:prSet/>
      <dgm:spPr/>
      <dgm:t>
        <a:bodyPr/>
        <a:lstStyle/>
        <a:p>
          <a:endParaRPr lang="en-US"/>
        </a:p>
      </dgm:t>
    </dgm:pt>
    <dgm:pt modelId="{6E3B0222-F016-4B39-9322-E36EAC10B805}" type="sibTrans" cxnId="{857FF443-E19F-440A-89CB-A0A00847ECC4}">
      <dgm:prSet/>
      <dgm:spPr/>
      <dgm:t>
        <a:bodyPr/>
        <a:lstStyle/>
        <a:p>
          <a:endParaRPr lang="en-US"/>
        </a:p>
      </dgm:t>
    </dgm:pt>
    <dgm:pt modelId="{F4480BD7-4176-470C-AC71-21DCB28D51C3}">
      <dgm:prSet phldrT="[Text]" phldr="0"/>
      <dgm:spPr/>
      <dgm:t>
        <a:bodyPr/>
        <a:lstStyle/>
        <a:p>
          <a:pPr rtl="0"/>
          <a:r>
            <a:rPr lang="en-US" dirty="0">
              <a:latin typeface="Gill Sans MT" panose="020B0502020104020203"/>
            </a:rPr>
            <a:t>Consider whether interim action may be needed</a:t>
          </a:r>
          <a:endParaRPr lang="en-US" dirty="0"/>
        </a:p>
      </dgm:t>
    </dgm:pt>
    <dgm:pt modelId="{8EF4010D-D896-4824-A08C-0990A6807A1C}" type="parTrans" cxnId="{651CAB16-641F-43FF-9BA1-D023E1A9B36F}">
      <dgm:prSet/>
      <dgm:spPr/>
      <dgm:t>
        <a:bodyPr/>
        <a:lstStyle/>
        <a:p>
          <a:endParaRPr lang="en-US"/>
        </a:p>
      </dgm:t>
    </dgm:pt>
    <dgm:pt modelId="{B83E6858-274C-4AB8-8767-2988B47F5AF4}" type="sibTrans" cxnId="{651CAB16-641F-43FF-9BA1-D023E1A9B36F}">
      <dgm:prSet/>
      <dgm:spPr/>
      <dgm:t>
        <a:bodyPr/>
        <a:lstStyle/>
        <a:p>
          <a:endParaRPr lang="en-US"/>
        </a:p>
      </dgm:t>
    </dgm:pt>
    <dgm:pt modelId="{6F799BD6-CF72-43AB-9FDF-9EA08290DD22}">
      <dgm:prSet phldr="0"/>
      <dgm:spPr/>
      <dgm:t>
        <a:bodyPr/>
        <a:lstStyle/>
        <a:p>
          <a:r>
            <a:rPr lang="en-US" dirty="0">
              <a:latin typeface="Gill Sans MT" panose="020B0502020104020203"/>
            </a:rPr>
            <a:t>Do not investigate</a:t>
          </a:r>
          <a:endParaRPr lang="en-US" dirty="0"/>
        </a:p>
      </dgm:t>
    </dgm:pt>
    <dgm:pt modelId="{37CEFAB1-95B9-42F4-BFB4-16E376045963}" type="parTrans" cxnId="{2AC55FF9-09A6-4938-A122-5CEA09059067}">
      <dgm:prSet/>
      <dgm:spPr/>
      <dgm:t>
        <a:bodyPr/>
        <a:lstStyle/>
        <a:p>
          <a:endParaRPr lang="en-US"/>
        </a:p>
      </dgm:t>
    </dgm:pt>
    <dgm:pt modelId="{202BE34D-EB43-4569-ADC0-4CD3BE29E659}" type="sibTrans" cxnId="{2AC55FF9-09A6-4938-A122-5CEA09059067}">
      <dgm:prSet/>
      <dgm:spPr/>
      <dgm:t>
        <a:bodyPr/>
        <a:lstStyle/>
        <a:p>
          <a:endParaRPr lang="en-US"/>
        </a:p>
      </dgm:t>
    </dgm:pt>
    <dgm:pt modelId="{737BBF8D-27C5-4A73-B440-7C8A79674D9D}">
      <dgm:prSet phldr="0"/>
      <dgm:spPr/>
      <dgm:t>
        <a:bodyPr/>
        <a:lstStyle/>
        <a:p>
          <a:pPr rtl="0"/>
          <a:r>
            <a:rPr lang="en-US" dirty="0">
              <a:latin typeface="Gill Sans MT" panose="020B0502020104020203"/>
            </a:rPr>
            <a:t>Do not retaliate</a:t>
          </a:r>
        </a:p>
      </dgm:t>
    </dgm:pt>
    <dgm:pt modelId="{33F21A87-600A-4F9F-AB70-94369E1F28C4}" type="parTrans" cxnId="{C426E02E-5A81-4A38-9C2C-CF17389F851A}">
      <dgm:prSet/>
      <dgm:spPr/>
      <dgm:t>
        <a:bodyPr/>
        <a:lstStyle/>
        <a:p>
          <a:endParaRPr lang="en-US"/>
        </a:p>
      </dgm:t>
    </dgm:pt>
    <dgm:pt modelId="{2A4B9C77-62B0-47B1-B5AD-91849EAA2FED}" type="sibTrans" cxnId="{C426E02E-5A81-4A38-9C2C-CF17389F851A}">
      <dgm:prSet/>
      <dgm:spPr/>
      <dgm:t>
        <a:bodyPr/>
        <a:lstStyle/>
        <a:p>
          <a:endParaRPr lang="en-US"/>
        </a:p>
      </dgm:t>
    </dgm:pt>
    <dgm:pt modelId="{75D7F8CA-3732-48E3-8802-68067267723A}" type="pres">
      <dgm:prSet presAssocID="{6D5C6C6C-6BB8-43CE-900F-42DF65AC8B05}" presName="CompostProcess" presStyleCnt="0">
        <dgm:presLayoutVars>
          <dgm:dir/>
          <dgm:resizeHandles val="exact"/>
        </dgm:presLayoutVars>
      </dgm:prSet>
      <dgm:spPr/>
    </dgm:pt>
    <dgm:pt modelId="{9017C38B-E32E-43B0-B9F4-711B8B14C45B}" type="pres">
      <dgm:prSet presAssocID="{6D5C6C6C-6BB8-43CE-900F-42DF65AC8B05}" presName="arrow" presStyleLbl="bgShp" presStyleIdx="0" presStyleCnt="1"/>
      <dgm:spPr/>
    </dgm:pt>
    <dgm:pt modelId="{867F51AE-72B7-487D-B312-06E17C0CE83D}" type="pres">
      <dgm:prSet presAssocID="{6D5C6C6C-6BB8-43CE-900F-42DF65AC8B05}" presName="linearProcess" presStyleCnt="0"/>
      <dgm:spPr/>
    </dgm:pt>
    <dgm:pt modelId="{6DC34D23-00E9-484A-AFB0-AF1E1DE42A48}" type="pres">
      <dgm:prSet presAssocID="{E3A92A95-B31A-4392-ABBD-C47ADB102340}" presName="textNode" presStyleLbl="node1" presStyleIdx="0" presStyleCnt="3">
        <dgm:presLayoutVars>
          <dgm:bulletEnabled val="1"/>
        </dgm:presLayoutVars>
      </dgm:prSet>
      <dgm:spPr/>
    </dgm:pt>
    <dgm:pt modelId="{FC958467-3D19-437D-908C-A501A01AF543}" type="pres">
      <dgm:prSet presAssocID="{6E3B0222-F016-4B39-9322-E36EAC10B805}" presName="sibTrans" presStyleCnt="0"/>
      <dgm:spPr/>
    </dgm:pt>
    <dgm:pt modelId="{91B97966-D7F4-4974-8A74-AB6C64ADC3F4}" type="pres">
      <dgm:prSet presAssocID="{F4480BD7-4176-470C-AC71-21DCB28D51C3}" presName="textNode" presStyleLbl="node1" presStyleIdx="1" presStyleCnt="3">
        <dgm:presLayoutVars>
          <dgm:bulletEnabled val="1"/>
        </dgm:presLayoutVars>
      </dgm:prSet>
      <dgm:spPr/>
    </dgm:pt>
    <dgm:pt modelId="{4688EF8D-4B2A-4697-835D-74CFF0ABA799}" type="pres">
      <dgm:prSet presAssocID="{B83E6858-274C-4AB8-8767-2988B47F5AF4}" presName="sibTrans" presStyleCnt="0"/>
      <dgm:spPr/>
    </dgm:pt>
    <dgm:pt modelId="{D6BD76DC-7BBC-4B5E-AA6D-04407EF6D5D8}" type="pres">
      <dgm:prSet presAssocID="{737BBF8D-27C5-4A73-B440-7C8A79674D9D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651CAB16-641F-43FF-9BA1-D023E1A9B36F}" srcId="{6D5C6C6C-6BB8-43CE-900F-42DF65AC8B05}" destId="{F4480BD7-4176-470C-AC71-21DCB28D51C3}" srcOrd="1" destOrd="0" parTransId="{8EF4010D-D896-4824-A08C-0990A6807A1C}" sibTransId="{B83E6858-274C-4AB8-8767-2988B47F5AF4}"/>
    <dgm:cxn modelId="{C426E02E-5A81-4A38-9C2C-CF17389F851A}" srcId="{6D5C6C6C-6BB8-43CE-900F-42DF65AC8B05}" destId="{737BBF8D-27C5-4A73-B440-7C8A79674D9D}" srcOrd="2" destOrd="0" parTransId="{33F21A87-600A-4F9F-AB70-94369E1F28C4}" sibTransId="{2A4B9C77-62B0-47B1-B5AD-91849EAA2FED}"/>
    <dgm:cxn modelId="{857FF443-E19F-440A-89CB-A0A00847ECC4}" srcId="{6D5C6C6C-6BB8-43CE-900F-42DF65AC8B05}" destId="{E3A92A95-B31A-4392-ABBD-C47ADB102340}" srcOrd="0" destOrd="0" parTransId="{78BFA319-45BB-4C47-8488-16BB34F42046}" sibTransId="{6E3B0222-F016-4B39-9322-E36EAC10B805}"/>
    <dgm:cxn modelId="{D3009E51-86B9-48F8-867E-B4EA73B53D65}" type="presOf" srcId="{E3A92A95-B31A-4392-ABBD-C47ADB102340}" destId="{6DC34D23-00E9-484A-AFB0-AF1E1DE42A48}" srcOrd="0" destOrd="0" presId="urn:microsoft.com/office/officeart/2005/8/layout/hProcess9"/>
    <dgm:cxn modelId="{BC95348A-DFFB-4B97-A326-E6171226388B}" type="presOf" srcId="{737BBF8D-27C5-4A73-B440-7C8A79674D9D}" destId="{D6BD76DC-7BBC-4B5E-AA6D-04407EF6D5D8}" srcOrd="0" destOrd="0" presId="urn:microsoft.com/office/officeart/2005/8/layout/hProcess9"/>
    <dgm:cxn modelId="{AFF19392-DF34-4926-8A20-DA598BB0EF07}" type="presOf" srcId="{6D5C6C6C-6BB8-43CE-900F-42DF65AC8B05}" destId="{75D7F8CA-3732-48E3-8802-68067267723A}" srcOrd="0" destOrd="0" presId="urn:microsoft.com/office/officeart/2005/8/layout/hProcess9"/>
    <dgm:cxn modelId="{028C2CAD-3E70-4FCF-8B9F-8414BC53320C}" type="presOf" srcId="{6F799BD6-CF72-43AB-9FDF-9EA08290DD22}" destId="{6DC34D23-00E9-484A-AFB0-AF1E1DE42A48}" srcOrd="0" destOrd="1" presId="urn:microsoft.com/office/officeart/2005/8/layout/hProcess9"/>
    <dgm:cxn modelId="{3225D0C7-4EE5-4D08-A745-F311C797C52E}" type="presOf" srcId="{F4480BD7-4176-470C-AC71-21DCB28D51C3}" destId="{91B97966-D7F4-4974-8A74-AB6C64ADC3F4}" srcOrd="0" destOrd="0" presId="urn:microsoft.com/office/officeart/2005/8/layout/hProcess9"/>
    <dgm:cxn modelId="{2AC55FF9-09A6-4938-A122-5CEA09059067}" srcId="{E3A92A95-B31A-4392-ABBD-C47ADB102340}" destId="{6F799BD6-CF72-43AB-9FDF-9EA08290DD22}" srcOrd="0" destOrd="0" parTransId="{37CEFAB1-95B9-42F4-BFB4-16E376045963}" sibTransId="{202BE34D-EB43-4569-ADC0-4CD3BE29E659}"/>
    <dgm:cxn modelId="{547CAE0C-44E6-45B0-AC66-06A2A5D82F6C}" type="presParOf" srcId="{75D7F8CA-3732-48E3-8802-68067267723A}" destId="{9017C38B-E32E-43B0-B9F4-711B8B14C45B}" srcOrd="0" destOrd="0" presId="urn:microsoft.com/office/officeart/2005/8/layout/hProcess9"/>
    <dgm:cxn modelId="{474FEE04-A5BE-4100-890F-9A4DBBF99031}" type="presParOf" srcId="{75D7F8CA-3732-48E3-8802-68067267723A}" destId="{867F51AE-72B7-487D-B312-06E17C0CE83D}" srcOrd="1" destOrd="0" presId="urn:microsoft.com/office/officeart/2005/8/layout/hProcess9"/>
    <dgm:cxn modelId="{59193624-FF9E-46D2-A8B2-709788333969}" type="presParOf" srcId="{867F51AE-72B7-487D-B312-06E17C0CE83D}" destId="{6DC34D23-00E9-484A-AFB0-AF1E1DE42A48}" srcOrd="0" destOrd="0" presId="urn:microsoft.com/office/officeart/2005/8/layout/hProcess9"/>
    <dgm:cxn modelId="{44E4800C-7ACD-4596-B7BA-AA30770DFA98}" type="presParOf" srcId="{867F51AE-72B7-487D-B312-06E17C0CE83D}" destId="{FC958467-3D19-437D-908C-A501A01AF543}" srcOrd="1" destOrd="0" presId="urn:microsoft.com/office/officeart/2005/8/layout/hProcess9"/>
    <dgm:cxn modelId="{181AA393-1B0A-44AE-A487-ACCE5083FBF3}" type="presParOf" srcId="{867F51AE-72B7-487D-B312-06E17C0CE83D}" destId="{91B97966-D7F4-4974-8A74-AB6C64ADC3F4}" srcOrd="2" destOrd="0" presId="urn:microsoft.com/office/officeart/2005/8/layout/hProcess9"/>
    <dgm:cxn modelId="{2CD61015-FC07-4E6B-8854-4BB7530200F3}" type="presParOf" srcId="{867F51AE-72B7-487D-B312-06E17C0CE83D}" destId="{4688EF8D-4B2A-4697-835D-74CFF0ABA799}" srcOrd="3" destOrd="0" presId="urn:microsoft.com/office/officeart/2005/8/layout/hProcess9"/>
    <dgm:cxn modelId="{489FC0A0-3CB3-479D-9005-14EE0E2C0C18}" type="presParOf" srcId="{867F51AE-72B7-487D-B312-06E17C0CE83D}" destId="{D6BD76DC-7BBC-4B5E-AA6D-04407EF6D5D8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28000A5-9F32-4FA5-989D-969D7CBF3FB5}" type="doc">
      <dgm:prSet loTypeId="urn:microsoft.com/office/officeart/2005/8/layout/bProcess3" loCatId="process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48BD2BC-E055-4685-BA41-22D5F742FADD}">
      <dgm:prSet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Formal Complaint (All parties notified)</a:t>
          </a:r>
        </a:p>
      </dgm:t>
    </dgm:pt>
    <dgm:pt modelId="{940BF1AD-AB06-46D5-ACC3-E66548C6AC8F}" type="parTrans" cxnId="{1604412A-B8BF-4AAF-9D42-AD69EAEC2422}">
      <dgm:prSet/>
      <dgm:spPr/>
      <dgm:t>
        <a:bodyPr/>
        <a:lstStyle/>
        <a:p>
          <a:endParaRPr lang="en-US"/>
        </a:p>
      </dgm:t>
    </dgm:pt>
    <dgm:pt modelId="{EEA3C4DB-790B-4CB1-9437-68A7F7092768}" type="sibTrans" cxnId="{1604412A-B8BF-4AAF-9D42-AD69EAEC2422}">
      <dgm:prSet/>
      <dgm:spPr/>
      <dgm:t>
        <a:bodyPr/>
        <a:lstStyle/>
        <a:p>
          <a:endParaRPr lang="en-US" dirty="0"/>
        </a:p>
      </dgm:t>
    </dgm:pt>
    <dgm:pt modelId="{89D96DEE-EA19-4B28-8422-976C56F852A2}">
      <dgm:prSet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Regular Status Updates to Parties</a:t>
          </a:r>
        </a:p>
      </dgm:t>
    </dgm:pt>
    <dgm:pt modelId="{E21383E8-34A4-435E-8282-B3195105777B}" type="parTrans" cxnId="{D779A443-20DC-42B9-87A6-97BC37978A20}">
      <dgm:prSet/>
      <dgm:spPr/>
      <dgm:t>
        <a:bodyPr/>
        <a:lstStyle/>
        <a:p>
          <a:endParaRPr lang="en-US"/>
        </a:p>
      </dgm:t>
    </dgm:pt>
    <dgm:pt modelId="{EC414161-FE3B-477B-8DF4-07B6675E03BD}" type="sibTrans" cxnId="{D779A443-20DC-42B9-87A6-97BC37978A20}">
      <dgm:prSet/>
      <dgm:spPr/>
      <dgm:t>
        <a:bodyPr/>
        <a:lstStyle/>
        <a:p>
          <a:endParaRPr lang="en-US" dirty="0"/>
        </a:p>
      </dgm:t>
    </dgm:pt>
    <dgm:pt modelId="{BCC1DBB6-A6D9-45B0-9483-3523548D0A16}">
      <dgm:prSet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Ongoing Supportive Measures</a:t>
          </a:r>
        </a:p>
      </dgm:t>
    </dgm:pt>
    <dgm:pt modelId="{3A343969-036C-457D-B6F2-8B64A501C4F4}" type="parTrans" cxnId="{7AEE5948-DA0E-4FF0-8384-66F92B47B4F5}">
      <dgm:prSet/>
      <dgm:spPr/>
      <dgm:t>
        <a:bodyPr/>
        <a:lstStyle/>
        <a:p>
          <a:endParaRPr lang="en-US"/>
        </a:p>
      </dgm:t>
    </dgm:pt>
    <dgm:pt modelId="{749B6112-D518-4FD6-9FB6-721B4756FD55}" type="sibTrans" cxnId="{7AEE5948-DA0E-4FF0-8384-66F92B47B4F5}">
      <dgm:prSet/>
      <dgm:spPr/>
      <dgm:t>
        <a:bodyPr/>
        <a:lstStyle/>
        <a:p>
          <a:endParaRPr lang="en-US" dirty="0"/>
        </a:p>
      </dgm:t>
    </dgm:pt>
    <dgm:pt modelId="{0D7ED059-9477-4E9D-A9FF-ABD4B3EDB1E7}">
      <dgm:prSet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Witness Statements</a:t>
          </a:r>
        </a:p>
      </dgm:t>
    </dgm:pt>
    <dgm:pt modelId="{FFE297CB-161F-4A4D-A8DA-0F662B96CC92}" type="parTrans" cxnId="{7F59027A-B431-447C-92E6-1831A950AD9A}">
      <dgm:prSet/>
      <dgm:spPr/>
      <dgm:t>
        <a:bodyPr/>
        <a:lstStyle/>
        <a:p>
          <a:endParaRPr lang="en-US"/>
        </a:p>
      </dgm:t>
    </dgm:pt>
    <dgm:pt modelId="{CA5C446F-AB78-436C-88AC-81BE34C37F95}" type="sibTrans" cxnId="{7F59027A-B431-447C-92E6-1831A950AD9A}">
      <dgm:prSet/>
      <dgm:spPr/>
      <dgm:t>
        <a:bodyPr/>
        <a:lstStyle/>
        <a:p>
          <a:endParaRPr lang="en-US" dirty="0"/>
        </a:p>
      </dgm:t>
    </dgm:pt>
    <dgm:pt modelId="{789DC8D9-6B82-4254-A7A9-1FA5DA1CB742}">
      <dgm:prSet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Parties’ Evidence Review (Directly Related to Allegations)</a:t>
          </a:r>
        </a:p>
      </dgm:t>
    </dgm:pt>
    <dgm:pt modelId="{E380C3B2-8FF9-4556-8BC6-B98898FBEB14}" type="parTrans" cxnId="{9692629F-E410-4BDA-8436-CA7151114FAC}">
      <dgm:prSet/>
      <dgm:spPr/>
      <dgm:t>
        <a:bodyPr/>
        <a:lstStyle/>
        <a:p>
          <a:endParaRPr lang="en-US"/>
        </a:p>
      </dgm:t>
    </dgm:pt>
    <dgm:pt modelId="{390A96C5-2DA8-4F8D-9F39-6FF4D9CB1CE8}" type="sibTrans" cxnId="{9692629F-E410-4BDA-8436-CA7151114FAC}">
      <dgm:prSet/>
      <dgm:spPr/>
      <dgm:t>
        <a:bodyPr/>
        <a:lstStyle/>
        <a:p>
          <a:endParaRPr lang="en-US" dirty="0"/>
        </a:p>
      </dgm:t>
    </dgm:pt>
    <dgm:pt modelId="{FB429DB5-C748-4E98-81BA-D7976BF111B2}">
      <dgm:prSet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Investigation Report (Relevant Evidence)</a:t>
          </a:r>
        </a:p>
      </dgm:t>
    </dgm:pt>
    <dgm:pt modelId="{AD87B208-BCB2-4168-9C3D-7B40E964DCF4}" type="parTrans" cxnId="{0848DC1E-FDFF-48B3-AE48-7CB583C4042A}">
      <dgm:prSet/>
      <dgm:spPr/>
      <dgm:t>
        <a:bodyPr/>
        <a:lstStyle/>
        <a:p>
          <a:endParaRPr lang="en-US"/>
        </a:p>
      </dgm:t>
    </dgm:pt>
    <dgm:pt modelId="{501E58FB-28A7-4BE5-8E0F-BC0559A04EC6}" type="sibTrans" cxnId="{0848DC1E-FDFF-48B3-AE48-7CB583C4042A}">
      <dgm:prSet/>
      <dgm:spPr/>
      <dgm:t>
        <a:bodyPr/>
        <a:lstStyle/>
        <a:p>
          <a:endParaRPr lang="en-US" dirty="0"/>
        </a:p>
      </dgm:t>
    </dgm:pt>
    <dgm:pt modelId="{332C4132-8505-4F52-A7F9-BBB4FE59D9E2}">
      <dgm:prSet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Resolution Office for Hearing</a:t>
          </a:r>
        </a:p>
      </dgm:t>
    </dgm:pt>
    <dgm:pt modelId="{350B9690-EAC5-4394-844D-6E0F35A8B190}" type="parTrans" cxnId="{B7D1B022-12FF-4C73-AFC3-34B95DA3CA67}">
      <dgm:prSet/>
      <dgm:spPr/>
      <dgm:t>
        <a:bodyPr/>
        <a:lstStyle/>
        <a:p>
          <a:endParaRPr lang="en-US"/>
        </a:p>
      </dgm:t>
    </dgm:pt>
    <dgm:pt modelId="{95B4A468-EF07-4545-B467-C21036B481C4}" type="sibTrans" cxnId="{B7D1B022-12FF-4C73-AFC3-34B95DA3CA67}">
      <dgm:prSet/>
      <dgm:spPr/>
      <dgm:t>
        <a:bodyPr/>
        <a:lstStyle/>
        <a:p>
          <a:endParaRPr lang="en-US" dirty="0"/>
        </a:p>
      </dgm:t>
    </dgm:pt>
    <dgm:pt modelId="{5BE7BE2D-0327-424A-8E4D-D6D16E5B7641}">
      <dgm:prSet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Parties Connected to Advisors</a:t>
          </a:r>
        </a:p>
      </dgm:t>
    </dgm:pt>
    <dgm:pt modelId="{BFF9F07F-A557-4C41-BB36-DD5918A23D1F}" type="sibTrans" cxnId="{587402F1-267B-49C7-B687-F342A8F8BFA2}">
      <dgm:prSet/>
      <dgm:spPr/>
      <dgm:t>
        <a:bodyPr/>
        <a:lstStyle/>
        <a:p>
          <a:endParaRPr lang="en-US" dirty="0"/>
        </a:p>
      </dgm:t>
    </dgm:pt>
    <dgm:pt modelId="{EA91B748-9744-4F50-9763-D41397B0D8E4}" type="parTrans" cxnId="{587402F1-267B-49C7-B687-F342A8F8BFA2}">
      <dgm:prSet/>
      <dgm:spPr/>
      <dgm:t>
        <a:bodyPr/>
        <a:lstStyle/>
        <a:p>
          <a:endParaRPr lang="en-US"/>
        </a:p>
      </dgm:t>
    </dgm:pt>
    <dgm:pt modelId="{779979D8-9E28-44A5-978D-2B609F4C4F63}">
      <dgm:prSet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Ongoing Evidence Gathering</a:t>
          </a:r>
        </a:p>
      </dgm:t>
    </dgm:pt>
    <dgm:pt modelId="{7B7A555A-D7C6-4C02-9EB3-E8457DD6F657}" type="parTrans" cxnId="{D8A626D0-F4C7-4C4F-BEC5-31F0EFB4A9CF}">
      <dgm:prSet/>
      <dgm:spPr/>
      <dgm:t>
        <a:bodyPr/>
        <a:lstStyle/>
        <a:p>
          <a:endParaRPr lang="en-US"/>
        </a:p>
      </dgm:t>
    </dgm:pt>
    <dgm:pt modelId="{4AB563AA-DD27-453E-ABC3-6E87F3CC09A3}" type="sibTrans" cxnId="{D8A626D0-F4C7-4C4F-BEC5-31F0EFB4A9CF}">
      <dgm:prSet/>
      <dgm:spPr/>
      <dgm:t>
        <a:bodyPr/>
        <a:lstStyle/>
        <a:p>
          <a:endParaRPr lang="en-US" dirty="0"/>
        </a:p>
      </dgm:t>
    </dgm:pt>
    <dgm:pt modelId="{45705F84-EC77-4C2B-871A-043A0E0F0607}">
      <dgm:prSet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Hearing (Cross-Examination)</a:t>
          </a:r>
        </a:p>
      </dgm:t>
    </dgm:pt>
    <dgm:pt modelId="{36022148-EBCE-48B1-A15B-8F41CEE95C61}" type="parTrans" cxnId="{A4F6C6BC-7EEF-4CDF-B272-92F1F908AB89}">
      <dgm:prSet/>
      <dgm:spPr/>
      <dgm:t>
        <a:bodyPr/>
        <a:lstStyle/>
        <a:p>
          <a:endParaRPr lang="en-US"/>
        </a:p>
      </dgm:t>
    </dgm:pt>
    <dgm:pt modelId="{547F5BB3-3B17-42E2-A1F8-F66CE9A7A63E}" type="sibTrans" cxnId="{A4F6C6BC-7EEF-4CDF-B272-92F1F908AB89}">
      <dgm:prSet/>
      <dgm:spPr/>
      <dgm:t>
        <a:bodyPr/>
        <a:lstStyle/>
        <a:p>
          <a:endParaRPr lang="en-US" dirty="0"/>
        </a:p>
      </dgm:t>
    </dgm:pt>
    <dgm:pt modelId="{24EC4F2C-9951-40E1-B147-53E43C9AAA54}">
      <dgm:prSet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Final Determination</a:t>
          </a:r>
        </a:p>
      </dgm:t>
    </dgm:pt>
    <dgm:pt modelId="{BBB3D83F-F37D-46BF-995F-282885E56065}" type="parTrans" cxnId="{C8681A32-610C-4F5A-801E-2D6306A305FD}">
      <dgm:prSet/>
      <dgm:spPr/>
      <dgm:t>
        <a:bodyPr/>
        <a:lstStyle/>
        <a:p>
          <a:endParaRPr lang="en-US"/>
        </a:p>
      </dgm:t>
    </dgm:pt>
    <dgm:pt modelId="{38153363-6DB7-4662-80CE-5CD5C3F63F80}" type="sibTrans" cxnId="{C8681A32-610C-4F5A-801E-2D6306A305FD}">
      <dgm:prSet/>
      <dgm:spPr/>
      <dgm:t>
        <a:bodyPr/>
        <a:lstStyle/>
        <a:p>
          <a:endParaRPr lang="en-US" dirty="0"/>
        </a:p>
      </dgm:t>
    </dgm:pt>
    <dgm:pt modelId="{88A68722-A1A7-42B3-A714-BEAE0AACD1EA}">
      <dgm:prSet/>
      <dgm:spPr/>
      <dgm:t>
        <a:bodyPr/>
        <a:lstStyle/>
        <a:p>
          <a:pPr algn="l"/>
          <a:endParaRPr lang="en-US" b="1" dirty="0">
            <a:solidFill>
              <a:schemeClr val="tx1"/>
            </a:solidFill>
          </a:endParaRPr>
        </a:p>
        <a:p>
          <a:pPr algn="l"/>
          <a:r>
            <a:rPr lang="en-US" b="1" dirty="0">
              <a:solidFill>
                <a:schemeClr val="tx1"/>
              </a:solidFill>
            </a:rPr>
            <a:t>Appeal</a:t>
          </a:r>
        </a:p>
      </dgm:t>
    </dgm:pt>
    <dgm:pt modelId="{1B54288D-ABD8-4884-B1D2-B2B2C20FB9C6}" type="parTrans" cxnId="{0B0DA8B2-C551-4F2E-8BDC-82DF093FABFD}">
      <dgm:prSet/>
      <dgm:spPr/>
      <dgm:t>
        <a:bodyPr/>
        <a:lstStyle/>
        <a:p>
          <a:endParaRPr lang="en-US"/>
        </a:p>
      </dgm:t>
    </dgm:pt>
    <dgm:pt modelId="{096A6C38-3786-4213-980B-5464ABCBE35D}" type="sibTrans" cxnId="{0B0DA8B2-C551-4F2E-8BDC-82DF093FABFD}">
      <dgm:prSet/>
      <dgm:spPr/>
      <dgm:t>
        <a:bodyPr/>
        <a:lstStyle/>
        <a:p>
          <a:endParaRPr lang="en-US"/>
        </a:p>
      </dgm:t>
    </dgm:pt>
    <dgm:pt modelId="{F0B5360E-CEBE-4E6A-B810-F321A442706E}">
      <dgm:prSet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OIE</a:t>
          </a:r>
        </a:p>
      </dgm:t>
    </dgm:pt>
    <dgm:pt modelId="{F6422974-E647-446F-8E28-996FC9670DFC}" type="parTrans" cxnId="{54BF91ED-A494-4291-ABC7-7FCBA0B44074}">
      <dgm:prSet/>
      <dgm:spPr/>
      <dgm:t>
        <a:bodyPr/>
        <a:lstStyle/>
        <a:p>
          <a:endParaRPr lang="en-US"/>
        </a:p>
      </dgm:t>
    </dgm:pt>
    <dgm:pt modelId="{10C2377D-EC97-484C-A577-04569470E5EE}" type="sibTrans" cxnId="{54BF91ED-A494-4291-ABC7-7FCBA0B44074}">
      <dgm:prSet/>
      <dgm:spPr/>
      <dgm:t>
        <a:bodyPr/>
        <a:lstStyle/>
        <a:p>
          <a:endParaRPr lang="en-US"/>
        </a:p>
      </dgm:t>
    </dgm:pt>
    <dgm:pt modelId="{2B7121DD-E250-4BAC-9220-581DBE8FEC24}">
      <dgm:prSet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RO</a:t>
          </a:r>
        </a:p>
      </dgm:t>
    </dgm:pt>
    <dgm:pt modelId="{4A9E58FB-E2E3-4F3A-B076-48BA0030A743}" type="parTrans" cxnId="{D77A3820-98CA-499D-9427-B2C398888313}">
      <dgm:prSet/>
      <dgm:spPr/>
      <dgm:t>
        <a:bodyPr/>
        <a:lstStyle/>
        <a:p>
          <a:endParaRPr lang="en-US"/>
        </a:p>
      </dgm:t>
    </dgm:pt>
    <dgm:pt modelId="{FB894809-A87F-47B4-8A84-0511D2346749}" type="sibTrans" cxnId="{D77A3820-98CA-499D-9427-B2C398888313}">
      <dgm:prSet/>
      <dgm:spPr/>
      <dgm:t>
        <a:bodyPr/>
        <a:lstStyle/>
        <a:p>
          <a:endParaRPr lang="en-US"/>
        </a:p>
      </dgm:t>
    </dgm:pt>
    <dgm:pt modelId="{AA2619E4-1A97-463E-9C3D-CA315FCFD9D1}">
      <dgm:prSet/>
      <dgm:spPr/>
      <dgm:t>
        <a:bodyPr/>
        <a:lstStyle/>
        <a:p>
          <a:pPr algn="l"/>
          <a:r>
            <a:rPr lang="en-US" b="1" dirty="0">
              <a:solidFill>
                <a:schemeClr val="tx1"/>
              </a:solidFill>
            </a:rPr>
            <a:t>ERO</a:t>
          </a:r>
        </a:p>
      </dgm:t>
    </dgm:pt>
    <dgm:pt modelId="{C3C57CE4-5C03-42AD-9620-721F1D21B002}" type="parTrans" cxnId="{C9CE7EA4-885E-471A-B731-5E40FDB8B133}">
      <dgm:prSet/>
      <dgm:spPr/>
      <dgm:t>
        <a:bodyPr/>
        <a:lstStyle/>
        <a:p>
          <a:endParaRPr lang="en-US"/>
        </a:p>
      </dgm:t>
    </dgm:pt>
    <dgm:pt modelId="{01E8BDA3-F363-420F-8BC2-44F5E780F21B}" type="sibTrans" cxnId="{C9CE7EA4-885E-471A-B731-5E40FDB8B133}">
      <dgm:prSet/>
      <dgm:spPr/>
      <dgm:t>
        <a:bodyPr/>
        <a:lstStyle/>
        <a:p>
          <a:endParaRPr lang="en-US"/>
        </a:p>
      </dgm:t>
    </dgm:pt>
    <dgm:pt modelId="{436AC5BA-F504-48A0-A0FF-1DDF307C36DD}">
      <dgm:prSet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S&amp;ET</a:t>
          </a:r>
        </a:p>
      </dgm:t>
    </dgm:pt>
    <dgm:pt modelId="{518C205E-CAE8-4F74-96E8-C19E7FAE2D63}" type="parTrans" cxnId="{12B44C39-5624-4B6C-98A1-45AA578D038D}">
      <dgm:prSet/>
      <dgm:spPr/>
      <dgm:t>
        <a:bodyPr/>
        <a:lstStyle/>
        <a:p>
          <a:endParaRPr lang="en-US"/>
        </a:p>
      </dgm:t>
    </dgm:pt>
    <dgm:pt modelId="{70140C6A-4E9B-41F2-9365-8585F6A3C8E1}" type="sibTrans" cxnId="{12B44C39-5624-4B6C-98A1-45AA578D038D}">
      <dgm:prSet/>
      <dgm:spPr/>
      <dgm:t>
        <a:bodyPr/>
        <a:lstStyle/>
        <a:p>
          <a:endParaRPr lang="en-US"/>
        </a:p>
      </dgm:t>
    </dgm:pt>
    <dgm:pt modelId="{95D271E0-CE76-499C-BE9A-E0005945E757}">
      <dgm:prSet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RO</a:t>
          </a:r>
        </a:p>
      </dgm:t>
    </dgm:pt>
    <dgm:pt modelId="{FC2FA952-E0C2-4B16-A8EB-BBA1871B42F8}" type="parTrans" cxnId="{BCD6C985-9A9B-4248-83CB-974C045FA6B3}">
      <dgm:prSet/>
      <dgm:spPr/>
      <dgm:t>
        <a:bodyPr/>
        <a:lstStyle/>
        <a:p>
          <a:endParaRPr lang="en-US"/>
        </a:p>
      </dgm:t>
    </dgm:pt>
    <dgm:pt modelId="{0E24EAB3-E9E9-46B1-ABA3-35B605CC2A49}" type="sibTrans" cxnId="{BCD6C985-9A9B-4248-83CB-974C045FA6B3}">
      <dgm:prSet/>
      <dgm:spPr/>
      <dgm:t>
        <a:bodyPr/>
        <a:lstStyle/>
        <a:p>
          <a:endParaRPr lang="en-US"/>
        </a:p>
      </dgm:t>
    </dgm:pt>
    <dgm:pt modelId="{9ED8273D-2650-4198-B757-7548A29062E5}" type="pres">
      <dgm:prSet presAssocID="{028000A5-9F32-4FA5-989D-969D7CBF3FB5}" presName="Name0" presStyleCnt="0">
        <dgm:presLayoutVars>
          <dgm:dir/>
          <dgm:resizeHandles val="exact"/>
        </dgm:presLayoutVars>
      </dgm:prSet>
      <dgm:spPr/>
    </dgm:pt>
    <dgm:pt modelId="{4710DE09-6F0C-4CB7-A595-A55595BDC566}" type="pres">
      <dgm:prSet presAssocID="{948BD2BC-E055-4685-BA41-22D5F742FADD}" presName="node" presStyleLbl="node1" presStyleIdx="0" presStyleCnt="12">
        <dgm:presLayoutVars>
          <dgm:bulletEnabled val="1"/>
        </dgm:presLayoutVars>
      </dgm:prSet>
      <dgm:spPr/>
    </dgm:pt>
    <dgm:pt modelId="{7FD77403-E310-4BAC-BDCA-FF68774ECD91}" type="pres">
      <dgm:prSet presAssocID="{EEA3C4DB-790B-4CB1-9437-68A7F7092768}" presName="sibTrans" presStyleLbl="sibTrans1D1" presStyleIdx="0" presStyleCnt="11"/>
      <dgm:spPr/>
    </dgm:pt>
    <dgm:pt modelId="{6261D2D7-02A1-4E14-B7D2-4227D586C752}" type="pres">
      <dgm:prSet presAssocID="{EEA3C4DB-790B-4CB1-9437-68A7F7092768}" presName="connectorText" presStyleLbl="sibTrans1D1" presStyleIdx="0" presStyleCnt="11"/>
      <dgm:spPr/>
    </dgm:pt>
    <dgm:pt modelId="{833B4D0B-563C-4512-9716-D5DFAE6A521E}" type="pres">
      <dgm:prSet presAssocID="{5BE7BE2D-0327-424A-8E4D-D6D16E5B7641}" presName="node" presStyleLbl="node1" presStyleIdx="1" presStyleCnt="12">
        <dgm:presLayoutVars>
          <dgm:bulletEnabled val="1"/>
        </dgm:presLayoutVars>
      </dgm:prSet>
      <dgm:spPr/>
    </dgm:pt>
    <dgm:pt modelId="{6F4B1528-06CE-49E7-9F83-A5D6E92C9F74}" type="pres">
      <dgm:prSet presAssocID="{BFF9F07F-A557-4C41-BB36-DD5918A23D1F}" presName="sibTrans" presStyleLbl="sibTrans1D1" presStyleIdx="1" presStyleCnt="11"/>
      <dgm:spPr/>
    </dgm:pt>
    <dgm:pt modelId="{EC53C991-41A0-4C82-AFC9-51769CB852B4}" type="pres">
      <dgm:prSet presAssocID="{BFF9F07F-A557-4C41-BB36-DD5918A23D1F}" presName="connectorText" presStyleLbl="sibTrans1D1" presStyleIdx="1" presStyleCnt="11"/>
      <dgm:spPr/>
    </dgm:pt>
    <dgm:pt modelId="{6C662E3A-E562-4A99-9B08-C5551D86953E}" type="pres">
      <dgm:prSet presAssocID="{779979D8-9E28-44A5-978D-2B609F4C4F63}" presName="node" presStyleLbl="node1" presStyleIdx="2" presStyleCnt="12">
        <dgm:presLayoutVars>
          <dgm:bulletEnabled val="1"/>
        </dgm:presLayoutVars>
      </dgm:prSet>
      <dgm:spPr/>
    </dgm:pt>
    <dgm:pt modelId="{A1686A58-B0FA-4151-BA14-04F3446038A3}" type="pres">
      <dgm:prSet presAssocID="{4AB563AA-DD27-453E-ABC3-6E87F3CC09A3}" presName="sibTrans" presStyleLbl="sibTrans1D1" presStyleIdx="2" presStyleCnt="11"/>
      <dgm:spPr/>
    </dgm:pt>
    <dgm:pt modelId="{8AC18B8D-AF47-4F90-BC00-44E691041451}" type="pres">
      <dgm:prSet presAssocID="{4AB563AA-DD27-453E-ABC3-6E87F3CC09A3}" presName="connectorText" presStyleLbl="sibTrans1D1" presStyleIdx="2" presStyleCnt="11"/>
      <dgm:spPr/>
    </dgm:pt>
    <dgm:pt modelId="{D2B745AB-F8A0-46B1-A903-91BB9DACB1E4}" type="pres">
      <dgm:prSet presAssocID="{89D96DEE-EA19-4B28-8422-976C56F852A2}" presName="node" presStyleLbl="node1" presStyleIdx="3" presStyleCnt="12">
        <dgm:presLayoutVars>
          <dgm:bulletEnabled val="1"/>
        </dgm:presLayoutVars>
      </dgm:prSet>
      <dgm:spPr/>
    </dgm:pt>
    <dgm:pt modelId="{59D84F73-8890-4536-90EC-D1511CC50A32}" type="pres">
      <dgm:prSet presAssocID="{EC414161-FE3B-477B-8DF4-07B6675E03BD}" presName="sibTrans" presStyleLbl="sibTrans1D1" presStyleIdx="3" presStyleCnt="11"/>
      <dgm:spPr/>
    </dgm:pt>
    <dgm:pt modelId="{64DC7AEA-5FA5-4929-BB03-1D3BB97DD14B}" type="pres">
      <dgm:prSet presAssocID="{EC414161-FE3B-477B-8DF4-07B6675E03BD}" presName="connectorText" presStyleLbl="sibTrans1D1" presStyleIdx="3" presStyleCnt="11"/>
      <dgm:spPr/>
    </dgm:pt>
    <dgm:pt modelId="{B0C51428-258A-4E6F-A86B-F7DC5C9D1601}" type="pres">
      <dgm:prSet presAssocID="{BCC1DBB6-A6D9-45B0-9483-3523548D0A16}" presName="node" presStyleLbl="node1" presStyleIdx="4" presStyleCnt="12">
        <dgm:presLayoutVars>
          <dgm:bulletEnabled val="1"/>
        </dgm:presLayoutVars>
      </dgm:prSet>
      <dgm:spPr/>
    </dgm:pt>
    <dgm:pt modelId="{8624691F-2B14-48EE-906C-1314A65B795C}" type="pres">
      <dgm:prSet presAssocID="{749B6112-D518-4FD6-9FB6-721B4756FD55}" presName="sibTrans" presStyleLbl="sibTrans1D1" presStyleIdx="4" presStyleCnt="11"/>
      <dgm:spPr/>
    </dgm:pt>
    <dgm:pt modelId="{96C68C6E-50B0-489C-A5EC-E7335B3B7D68}" type="pres">
      <dgm:prSet presAssocID="{749B6112-D518-4FD6-9FB6-721B4756FD55}" presName="connectorText" presStyleLbl="sibTrans1D1" presStyleIdx="4" presStyleCnt="11"/>
      <dgm:spPr/>
    </dgm:pt>
    <dgm:pt modelId="{4020AF25-2EA2-4AC2-A5B7-2B59582B4175}" type="pres">
      <dgm:prSet presAssocID="{0D7ED059-9477-4E9D-A9FF-ABD4B3EDB1E7}" presName="node" presStyleLbl="node1" presStyleIdx="5" presStyleCnt="12">
        <dgm:presLayoutVars>
          <dgm:bulletEnabled val="1"/>
        </dgm:presLayoutVars>
      </dgm:prSet>
      <dgm:spPr/>
    </dgm:pt>
    <dgm:pt modelId="{FDE8EDE8-AB9F-4B8F-A2E7-E72FD9612725}" type="pres">
      <dgm:prSet presAssocID="{CA5C446F-AB78-436C-88AC-81BE34C37F95}" presName="sibTrans" presStyleLbl="sibTrans1D1" presStyleIdx="5" presStyleCnt="11"/>
      <dgm:spPr/>
    </dgm:pt>
    <dgm:pt modelId="{199C1A3D-9E6D-4538-8A49-68FEBDE1512A}" type="pres">
      <dgm:prSet presAssocID="{CA5C446F-AB78-436C-88AC-81BE34C37F95}" presName="connectorText" presStyleLbl="sibTrans1D1" presStyleIdx="5" presStyleCnt="11"/>
      <dgm:spPr/>
    </dgm:pt>
    <dgm:pt modelId="{09ACD856-6C92-4B35-8813-8029B6861327}" type="pres">
      <dgm:prSet presAssocID="{789DC8D9-6B82-4254-A7A9-1FA5DA1CB742}" presName="node" presStyleLbl="node1" presStyleIdx="6" presStyleCnt="12">
        <dgm:presLayoutVars>
          <dgm:bulletEnabled val="1"/>
        </dgm:presLayoutVars>
      </dgm:prSet>
      <dgm:spPr/>
    </dgm:pt>
    <dgm:pt modelId="{248D0BA8-C9F0-4B05-B47F-731321720256}" type="pres">
      <dgm:prSet presAssocID="{390A96C5-2DA8-4F8D-9F39-6FF4D9CB1CE8}" presName="sibTrans" presStyleLbl="sibTrans1D1" presStyleIdx="6" presStyleCnt="11"/>
      <dgm:spPr/>
    </dgm:pt>
    <dgm:pt modelId="{1F8B14A8-8C26-4B95-8696-CD0C139F59FB}" type="pres">
      <dgm:prSet presAssocID="{390A96C5-2DA8-4F8D-9F39-6FF4D9CB1CE8}" presName="connectorText" presStyleLbl="sibTrans1D1" presStyleIdx="6" presStyleCnt="11"/>
      <dgm:spPr/>
    </dgm:pt>
    <dgm:pt modelId="{EB6B6FA7-F3E0-45D2-ADBF-9F2302A25763}" type="pres">
      <dgm:prSet presAssocID="{FB429DB5-C748-4E98-81BA-D7976BF111B2}" presName="node" presStyleLbl="node1" presStyleIdx="7" presStyleCnt="12">
        <dgm:presLayoutVars>
          <dgm:bulletEnabled val="1"/>
        </dgm:presLayoutVars>
      </dgm:prSet>
      <dgm:spPr/>
    </dgm:pt>
    <dgm:pt modelId="{5C340AA6-75C0-4700-98E1-06ED32A1E50A}" type="pres">
      <dgm:prSet presAssocID="{501E58FB-28A7-4BE5-8E0F-BC0559A04EC6}" presName="sibTrans" presStyleLbl="sibTrans1D1" presStyleIdx="7" presStyleCnt="11"/>
      <dgm:spPr/>
    </dgm:pt>
    <dgm:pt modelId="{348148D4-A6D4-4BF3-A5C0-DA5F663B728B}" type="pres">
      <dgm:prSet presAssocID="{501E58FB-28A7-4BE5-8E0F-BC0559A04EC6}" presName="connectorText" presStyleLbl="sibTrans1D1" presStyleIdx="7" presStyleCnt="11"/>
      <dgm:spPr/>
    </dgm:pt>
    <dgm:pt modelId="{C9997F05-5B8C-46B5-9183-F715A654E7B4}" type="pres">
      <dgm:prSet presAssocID="{332C4132-8505-4F52-A7F9-BBB4FE59D9E2}" presName="node" presStyleLbl="node1" presStyleIdx="8" presStyleCnt="12">
        <dgm:presLayoutVars>
          <dgm:bulletEnabled val="1"/>
        </dgm:presLayoutVars>
      </dgm:prSet>
      <dgm:spPr/>
    </dgm:pt>
    <dgm:pt modelId="{19CC0200-2A5D-431A-B09F-3ED013260331}" type="pres">
      <dgm:prSet presAssocID="{95B4A468-EF07-4545-B467-C21036B481C4}" presName="sibTrans" presStyleLbl="sibTrans1D1" presStyleIdx="8" presStyleCnt="11"/>
      <dgm:spPr/>
    </dgm:pt>
    <dgm:pt modelId="{CF4629AC-E5CC-4A51-801A-900D5C40897F}" type="pres">
      <dgm:prSet presAssocID="{95B4A468-EF07-4545-B467-C21036B481C4}" presName="connectorText" presStyleLbl="sibTrans1D1" presStyleIdx="8" presStyleCnt="11"/>
      <dgm:spPr/>
    </dgm:pt>
    <dgm:pt modelId="{3F23E033-5118-45CC-A683-C4E01C5D1C63}" type="pres">
      <dgm:prSet presAssocID="{45705F84-EC77-4C2B-871A-043A0E0F0607}" presName="node" presStyleLbl="node1" presStyleIdx="9" presStyleCnt="12">
        <dgm:presLayoutVars>
          <dgm:bulletEnabled val="1"/>
        </dgm:presLayoutVars>
      </dgm:prSet>
      <dgm:spPr/>
    </dgm:pt>
    <dgm:pt modelId="{9C2F0982-5755-40D7-A836-1DE549AE7D55}" type="pres">
      <dgm:prSet presAssocID="{547F5BB3-3B17-42E2-A1F8-F66CE9A7A63E}" presName="sibTrans" presStyleLbl="sibTrans1D1" presStyleIdx="9" presStyleCnt="11"/>
      <dgm:spPr/>
    </dgm:pt>
    <dgm:pt modelId="{4B7EE82A-D015-4BFC-8287-5DBD5A6C9770}" type="pres">
      <dgm:prSet presAssocID="{547F5BB3-3B17-42E2-A1F8-F66CE9A7A63E}" presName="connectorText" presStyleLbl="sibTrans1D1" presStyleIdx="9" presStyleCnt="11"/>
      <dgm:spPr/>
    </dgm:pt>
    <dgm:pt modelId="{FD0982D3-8488-45D9-A8CF-D6E38A9FCFB4}" type="pres">
      <dgm:prSet presAssocID="{24EC4F2C-9951-40E1-B147-53E43C9AAA54}" presName="node" presStyleLbl="node1" presStyleIdx="10" presStyleCnt="12">
        <dgm:presLayoutVars>
          <dgm:bulletEnabled val="1"/>
        </dgm:presLayoutVars>
      </dgm:prSet>
      <dgm:spPr/>
    </dgm:pt>
    <dgm:pt modelId="{934EC768-3BFE-47D7-8D16-DCA7CC2C1385}" type="pres">
      <dgm:prSet presAssocID="{38153363-6DB7-4662-80CE-5CD5C3F63F80}" presName="sibTrans" presStyleLbl="sibTrans1D1" presStyleIdx="10" presStyleCnt="11"/>
      <dgm:spPr/>
    </dgm:pt>
    <dgm:pt modelId="{C81BDCFD-CACC-46C1-B148-9A1BED084F98}" type="pres">
      <dgm:prSet presAssocID="{38153363-6DB7-4662-80CE-5CD5C3F63F80}" presName="connectorText" presStyleLbl="sibTrans1D1" presStyleIdx="10" presStyleCnt="11"/>
      <dgm:spPr/>
    </dgm:pt>
    <dgm:pt modelId="{277DF7D8-F0A2-41C1-A42F-B1B027378162}" type="pres">
      <dgm:prSet presAssocID="{88A68722-A1A7-42B3-A714-BEAE0AACD1EA}" presName="node" presStyleLbl="node1" presStyleIdx="11" presStyleCnt="12">
        <dgm:presLayoutVars>
          <dgm:bulletEnabled val="1"/>
        </dgm:presLayoutVars>
      </dgm:prSet>
      <dgm:spPr/>
    </dgm:pt>
  </dgm:ptLst>
  <dgm:cxnLst>
    <dgm:cxn modelId="{42E9BB00-B62E-40E9-8545-97C2CFE19448}" type="presOf" srcId="{547F5BB3-3B17-42E2-A1F8-F66CE9A7A63E}" destId="{4B7EE82A-D015-4BFC-8287-5DBD5A6C9770}" srcOrd="1" destOrd="0" presId="urn:microsoft.com/office/officeart/2005/8/layout/bProcess3"/>
    <dgm:cxn modelId="{0848DC1E-FDFF-48B3-AE48-7CB583C4042A}" srcId="{028000A5-9F32-4FA5-989D-969D7CBF3FB5}" destId="{FB429DB5-C748-4E98-81BA-D7976BF111B2}" srcOrd="7" destOrd="0" parTransId="{AD87B208-BCB2-4168-9C3D-7B40E964DCF4}" sibTransId="{501E58FB-28A7-4BE5-8E0F-BC0559A04EC6}"/>
    <dgm:cxn modelId="{D77A3820-98CA-499D-9427-B2C398888313}" srcId="{332C4132-8505-4F52-A7F9-BBB4FE59D9E2}" destId="{2B7121DD-E250-4BAC-9220-581DBE8FEC24}" srcOrd="0" destOrd="0" parTransId="{4A9E58FB-E2E3-4F3A-B076-48BA0030A743}" sibTransId="{FB894809-A87F-47B4-8A84-0511D2346749}"/>
    <dgm:cxn modelId="{B7D1B022-12FF-4C73-AFC3-34B95DA3CA67}" srcId="{028000A5-9F32-4FA5-989D-969D7CBF3FB5}" destId="{332C4132-8505-4F52-A7F9-BBB4FE59D9E2}" srcOrd="8" destOrd="0" parTransId="{350B9690-EAC5-4394-844D-6E0F35A8B190}" sibTransId="{95B4A468-EF07-4545-B467-C21036B481C4}"/>
    <dgm:cxn modelId="{1604412A-B8BF-4AAF-9D42-AD69EAEC2422}" srcId="{028000A5-9F32-4FA5-989D-969D7CBF3FB5}" destId="{948BD2BC-E055-4685-BA41-22D5F742FADD}" srcOrd="0" destOrd="0" parTransId="{940BF1AD-AB06-46D5-ACC3-E66548C6AC8F}" sibTransId="{EEA3C4DB-790B-4CB1-9437-68A7F7092768}"/>
    <dgm:cxn modelId="{8D2A1331-F9E5-4609-AB03-2AF229900DE3}" type="presOf" srcId="{749B6112-D518-4FD6-9FB6-721B4756FD55}" destId="{8624691F-2B14-48EE-906C-1314A65B795C}" srcOrd="0" destOrd="0" presId="urn:microsoft.com/office/officeart/2005/8/layout/bProcess3"/>
    <dgm:cxn modelId="{D5440C32-8FB5-421C-B8AB-FE7A4C9AF924}" type="presOf" srcId="{38153363-6DB7-4662-80CE-5CD5C3F63F80}" destId="{C81BDCFD-CACC-46C1-B148-9A1BED084F98}" srcOrd="1" destOrd="0" presId="urn:microsoft.com/office/officeart/2005/8/layout/bProcess3"/>
    <dgm:cxn modelId="{C8681A32-610C-4F5A-801E-2D6306A305FD}" srcId="{028000A5-9F32-4FA5-989D-969D7CBF3FB5}" destId="{24EC4F2C-9951-40E1-B147-53E43C9AAA54}" srcOrd="10" destOrd="0" parTransId="{BBB3D83F-F37D-46BF-995F-282885E56065}" sibTransId="{38153363-6DB7-4662-80CE-5CD5C3F63F80}"/>
    <dgm:cxn modelId="{E0349D36-E93C-42F9-A02D-A33562F818F2}" type="presOf" srcId="{89D96DEE-EA19-4B28-8422-976C56F852A2}" destId="{D2B745AB-F8A0-46B1-A903-91BB9DACB1E4}" srcOrd="0" destOrd="0" presId="urn:microsoft.com/office/officeart/2005/8/layout/bProcess3"/>
    <dgm:cxn modelId="{12B44C39-5624-4B6C-98A1-45AA578D038D}" srcId="{BCC1DBB6-A6D9-45B0-9483-3523548D0A16}" destId="{436AC5BA-F504-48A0-A0FF-1DDF307C36DD}" srcOrd="0" destOrd="0" parTransId="{518C205E-CAE8-4F74-96E8-C19E7FAE2D63}" sibTransId="{70140C6A-4E9B-41F2-9365-8585F6A3C8E1}"/>
    <dgm:cxn modelId="{2CC6523A-5249-4905-BAA6-462BF6147E03}" type="presOf" srcId="{FB429DB5-C748-4E98-81BA-D7976BF111B2}" destId="{EB6B6FA7-F3E0-45D2-ADBF-9F2302A25763}" srcOrd="0" destOrd="0" presId="urn:microsoft.com/office/officeart/2005/8/layout/bProcess3"/>
    <dgm:cxn modelId="{72437F3C-6CA1-4959-A176-58354A84B6ED}" type="presOf" srcId="{332C4132-8505-4F52-A7F9-BBB4FE59D9E2}" destId="{C9997F05-5B8C-46B5-9183-F715A654E7B4}" srcOrd="0" destOrd="0" presId="urn:microsoft.com/office/officeart/2005/8/layout/bProcess3"/>
    <dgm:cxn modelId="{01AA0F40-6DA4-4B7D-A7E8-34B13E8D9BFE}" type="presOf" srcId="{45705F84-EC77-4C2B-871A-043A0E0F0607}" destId="{3F23E033-5118-45CC-A683-C4E01C5D1C63}" srcOrd="0" destOrd="0" presId="urn:microsoft.com/office/officeart/2005/8/layout/bProcess3"/>
    <dgm:cxn modelId="{23EB4862-C84E-48D1-91E0-0857A18D1B9B}" type="presOf" srcId="{2B7121DD-E250-4BAC-9220-581DBE8FEC24}" destId="{C9997F05-5B8C-46B5-9183-F715A654E7B4}" srcOrd="0" destOrd="1" presId="urn:microsoft.com/office/officeart/2005/8/layout/bProcess3"/>
    <dgm:cxn modelId="{D3D99242-D01F-4D6E-A7B5-F6268FD427C7}" type="presOf" srcId="{BFF9F07F-A557-4C41-BB36-DD5918A23D1F}" destId="{EC53C991-41A0-4C82-AFC9-51769CB852B4}" srcOrd="1" destOrd="0" presId="urn:microsoft.com/office/officeart/2005/8/layout/bProcess3"/>
    <dgm:cxn modelId="{D779A443-20DC-42B9-87A6-97BC37978A20}" srcId="{028000A5-9F32-4FA5-989D-969D7CBF3FB5}" destId="{89D96DEE-EA19-4B28-8422-976C56F852A2}" srcOrd="3" destOrd="0" parTransId="{E21383E8-34A4-435E-8282-B3195105777B}" sibTransId="{EC414161-FE3B-477B-8DF4-07B6675E03BD}"/>
    <dgm:cxn modelId="{2278AF46-2EA7-4459-ACE4-6605D0BA36A3}" type="presOf" srcId="{5BE7BE2D-0327-424A-8E4D-D6D16E5B7641}" destId="{833B4D0B-563C-4512-9716-D5DFAE6A521E}" srcOrd="0" destOrd="0" presId="urn:microsoft.com/office/officeart/2005/8/layout/bProcess3"/>
    <dgm:cxn modelId="{7AEE5948-DA0E-4FF0-8384-66F92B47B4F5}" srcId="{028000A5-9F32-4FA5-989D-969D7CBF3FB5}" destId="{BCC1DBB6-A6D9-45B0-9483-3523548D0A16}" srcOrd="4" destOrd="0" parTransId="{3A343969-036C-457D-B6F2-8B64A501C4F4}" sibTransId="{749B6112-D518-4FD6-9FB6-721B4756FD55}"/>
    <dgm:cxn modelId="{30BE404C-02CB-404F-837F-E5F986205171}" type="presOf" srcId="{AA2619E4-1A97-463E-9C3D-CA315FCFD9D1}" destId="{277DF7D8-F0A2-41C1-A42F-B1B027378162}" srcOrd="0" destOrd="1" presId="urn:microsoft.com/office/officeart/2005/8/layout/bProcess3"/>
    <dgm:cxn modelId="{26803E74-9415-4098-AAF8-0BAAA84072BA}" type="presOf" srcId="{028000A5-9F32-4FA5-989D-969D7CBF3FB5}" destId="{9ED8273D-2650-4198-B757-7548A29062E5}" srcOrd="0" destOrd="0" presId="urn:microsoft.com/office/officeart/2005/8/layout/bProcess3"/>
    <dgm:cxn modelId="{7F59027A-B431-447C-92E6-1831A950AD9A}" srcId="{028000A5-9F32-4FA5-989D-969D7CBF3FB5}" destId="{0D7ED059-9477-4E9D-A9FF-ABD4B3EDB1E7}" srcOrd="5" destOrd="0" parTransId="{FFE297CB-161F-4A4D-A8DA-0F662B96CC92}" sibTransId="{CA5C446F-AB78-436C-88AC-81BE34C37F95}"/>
    <dgm:cxn modelId="{6283227E-EDB8-46B5-87F3-FB79772239BE}" type="presOf" srcId="{789DC8D9-6B82-4254-A7A9-1FA5DA1CB742}" destId="{09ACD856-6C92-4B35-8813-8029B6861327}" srcOrd="0" destOrd="0" presId="urn:microsoft.com/office/officeart/2005/8/layout/bProcess3"/>
    <dgm:cxn modelId="{5C97FA81-CECD-4217-88D8-B4505428080F}" type="presOf" srcId="{4AB563AA-DD27-453E-ABC3-6E87F3CC09A3}" destId="{A1686A58-B0FA-4151-BA14-04F3446038A3}" srcOrd="0" destOrd="0" presId="urn:microsoft.com/office/officeart/2005/8/layout/bProcess3"/>
    <dgm:cxn modelId="{BCD6C985-9A9B-4248-83CB-974C045FA6B3}" srcId="{24EC4F2C-9951-40E1-B147-53E43C9AAA54}" destId="{95D271E0-CE76-499C-BE9A-E0005945E757}" srcOrd="0" destOrd="0" parTransId="{FC2FA952-E0C2-4B16-A8EB-BBA1871B42F8}" sibTransId="{0E24EAB3-E9E9-46B1-ABA3-35B605CC2A49}"/>
    <dgm:cxn modelId="{6777888A-DC2C-4189-B392-F271871AFDB6}" type="presOf" srcId="{95D271E0-CE76-499C-BE9A-E0005945E757}" destId="{FD0982D3-8488-45D9-A8CF-D6E38A9FCFB4}" srcOrd="0" destOrd="1" presId="urn:microsoft.com/office/officeart/2005/8/layout/bProcess3"/>
    <dgm:cxn modelId="{25ED7E90-BDB1-4D9D-9E96-DFCCDFD6CE47}" type="presOf" srcId="{547F5BB3-3B17-42E2-A1F8-F66CE9A7A63E}" destId="{9C2F0982-5755-40D7-A836-1DE549AE7D55}" srcOrd="0" destOrd="0" presId="urn:microsoft.com/office/officeart/2005/8/layout/bProcess3"/>
    <dgm:cxn modelId="{4AF26791-3193-4688-B6C2-6408C24DC7AE}" type="presOf" srcId="{749B6112-D518-4FD6-9FB6-721B4756FD55}" destId="{96C68C6E-50B0-489C-A5EC-E7335B3B7D68}" srcOrd="1" destOrd="0" presId="urn:microsoft.com/office/officeart/2005/8/layout/bProcess3"/>
    <dgm:cxn modelId="{71EC4C94-4F9B-497F-8697-3149482D38FF}" type="presOf" srcId="{EEA3C4DB-790B-4CB1-9437-68A7F7092768}" destId="{7FD77403-E310-4BAC-BDCA-FF68774ECD91}" srcOrd="0" destOrd="0" presId="urn:microsoft.com/office/officeart/2005/8/layout/bProcess3"/>
    <dgm:cxn modelId="{9A6EC79C-D139-44B7-9EDD-D8FFC3033D2C}" type="presOf" srcId="{EC414161-FE3B-477B-8DF4-07B6675E03BD}" destId="{64DC7AEA-5FA5-4929-BB03-1D3BB97DD14B}" srcOrd="1" destOrd="0" presId="urn:microsoft.com/office/officeart/2005/8/layout/bProcess3"/>
    <dgm:cxn modelId="{9692629F-E410-4BDA-8436-CA7151114FAC}" srcId="{028000A5-9F32-4FA5-989D-969D7CBF3FB5}" destId="{789DC8D9-6B82-4254-A7A9-1FA5DA1CB742}" srcOrd="6" destOrd="0" parTransId="{E380C3B2-8FF9-4556-8BC6-B98898FBEB14}" sibTransId="{390A96C5-2DA8-4F8D-9F39-6FF4D9CB1CE8}"/>
    <dgm:cxn modelId="{C9CE7EA4-885E-471A-B731-5E40FDB8B133}" srcId="{88A68722-A1A7-42B3-A714-BEAE0AACD1EA}" destId="{AA2619E4-1A97-463E-9C3D-CA315FCFD9D1}" srcOrd="0" destOrd="0" parTransId="{C3C57CE4-5C03-42AD-9620-721F1D21B002}" sibTransId="{01E8BDA3-F363-420F-8BC2-44F5E780F21B}"/>
    <dgm:cxn modelId="{13FC3FA7-4906-4FD8-907A-A5DE4133DB43}" type="presOf" srcId="{BFF9F07F-A557-4C41-BB36-DD5918A23D1F}" destId="{6F4B1528-06CE-49E7-9F83-A5D6E92C9F74}" srcOrd="0" destOrd="0" presId="urn:microsoft.com/office/officeart/2005/8/layout/bProcess3"/>
    <dgm:cxn modelId="{81277CA9-810A-4B3D-92FE-D1E413E8C172}" type="presOf" srcId="{501E58FB-28A7-4BE5-8E0F-BC0559A04EC6}" destId="{348148D4-A6D4-4BF3-A5C0-DA5F663B728B}" srcOrd="1" destOrd="0" presId="urn:microsoft.com/office/officeart/2005/8/layout/bProcess3"/>
    <dgm:cxn modelId="{652538AB-956B-465D-8E9B-9471579F1B82}" type="presOf" srcId="{948BD2BC-E055-4685-BA41-22D5F742FADD}" destId="{4710DE09-6F0C-4CB7-A595-A55595BDC566}" srcOrd="0" destOrd="0" presId="urn:microsoft.com/office/officeart/2005/8/layout/bProcess3"/>
    <dgm:cxn modelId="{0B0DA8B2-C551-4F2E-8BDC-82DF093FABFD}" srcId="{028000A5-9F32-4FA5-989D-969D7CBF3FB5}" destId="{88A68722-A1A7-42B3-A714-BEAE0AACD1EA}" srcOrd="11" destOrd="0" parTransId="{1B54288D-ABD8-4884-B1D2-B2B2C20FB9C6}" sibTransId="{096A6C38-3786-4213-980B-5464ABCBE35D}"/>
    <dgm:cxn modelId="{3ADACCBA-4DB8-45D0-8D36-BE1890DE95A7}" type="presOf" srcId="{F0B5360E-CEBE-4E6A-B810-F321A442706E}" destId="{4710DE09-6F0C-4CB7-A595-A55595BDC566}" srcOrd="0" destOrd="1" presId="urn:microsoft.com/office/officeart/2005/8/layout/bProcess3"/>
    <dgm:cxn modelId="{A4F6C6BC-7EEF-4CDF-B272-92F1F908AB89}" srcId="{028000A5-9F32-4FA5-989D-969D7CBF3FB5}" destId="{45705F84-EC77-4C2B-871A-043A0E0F0607}" srcOrd="9" destOrd="0" parTransId="{36022148-EBCE-48B1-A15B-8F41CEE95C61}" sibTransId="{547F5BB3-3B17-42E2-A1F8-F66CE9A7A63E}"/>
    <dgm:cxn modelId="{8DADCBBF-03D3-4755-91EF-A9597FCA0A0D}" type="presOf" srcId="{CA5C446F-AB78-436C-88AC-81BE34C37F95}" destId="{FDE8EDE8-AB9F-4B8F-A2E7-E72FD9612725}" srcOrd="0" destOrd="0" presId="urn:microsoft.com/office/officeart/2005/8/layout/bProcess3"/>
    <dgm:cxn modelId="{81E8C3C1-E8F2-446E-9991-812F7C0EDA08}" type="presOf" srcId="{436AC5BA-F504-48A0-A0FF-1DDF307C36DD}" destId="{B0C51428-258A-4E6F-A86B-F7DC5C9D1601}" srcOrd="0" destOrd="1" presId="urn:microsoft.com/office/officeart/2005/8/layout/bProcess3"/>
    <dgm:cxn modelId="{011A32C2-2637-437E-A4D8-FA354F0937F7}" type="presOf" srcId="{24EC4F2C-9951-40E1-B147-53E43C9AAA54}" destId="{FD0982D3-8488-45D9-A8CF-D6E38A9FCFB4}" srcOrd="0" destOrd="0" presId="urn:microsoft.com/office/officeart/2005/8/layout/bProcess3"/>
    <dgm:cxn modelId="{30D24EC4-CF2D-42E1-A816-B0FD025F3427}" type="presOf" srcId="{BCC1DBB6-A6D9-45B0-9483-3523548D0A16}" destId="{B0C51428-258A-4E6F-A86B-F7DC5C9D1601}" srcOrd="0" destOrd="0" presId="urn:microsoft.com/office/officeart/2005/8/layout/bProcess3"/>
    <dgm:cxn modelId="{A341B5CD-9959-4A0B-A089-1141D3C75DF6}" type="presOf" srcId="{95B4A468-EF07-4545-B467-C21036B481C4}" destId="{CF4629AC-E5CC-4A51-801A-900D5C40897F}" srcOrd="1" destOrd="0" presId="urn:microsoft.com/office/officeart/2005/8/layout/bProcess3"/>
    <dgm:cxn modelId="{C7191DD0-2FC5-4CB4-BA98-8D36091803CA}" type="presOf" srcId="{390A96C5-2DA8-4F8D-9F39-6FF4D9CB1CE8}" destId="{248D0BA8-C9F0-4B05-B47F-731321720256}" srcOrd="0" destOrd="0" presId="urn:microsoft.com/office/officeart/2005/8/layout/bProcess3"/>
    <dgm:cxn modelId="{D8A626D0-F4C7-4C4F-BEC5-31F0EFB4A9CF}" srcId="{028000A5-9F32-4FA5-989D-969D7CBF3FB5}" destId="{779979D8-9E28-44A5-978D-2B609F4C4F63}" srcOrd="2" destOrd="0" parTransId="{7B7A555A-D7C6-4C02-9EB3-E8457DD6F657}" sibTransId="{4AB563AA-DD27-453E-ABC3-6E87F3CC09A3}"/>
    <dgm:cxn modelId="{C816D5D0-C940-497E-B87B-6DE2715C6C41}" type="presOf" srcId="{501E58FB-28A7-4BE5-8E0F-BC0559A04EC6}" destId="{5C340AA6-75C0-4700-98E1-06ED32A1E50A}" srcOrd="0" destOrd="0" presId="urn:microsoft.com/office/officeart/2005/8/layout/bProcess3"/>
    <dgm:cxn modelId="{0D4CEBD3-0BB5-4024-8CCC-CDD786E68D2F}" type="presOf" srcId="{0D7ED059-9477-4E9D-A9FF-ABD4B3EDB1E7}" destId="{4020AF25-2EA2-4AC2-A5B7-2B59582B4175}" srcOrd="0" destOrd="0" presId="urn:microsoft.com/office/officeart/2005/8/layout/bProcess3"/>
    <dgm:cxn modelId="{429CC0D8-DE55-483B-B823-9504BB086E3E}" type="presOf" srcId="{779979D8-9E28-44A5-978D-2B609F4C4F63}" destId="{6C662E3A-E562-4A99-9B08-C5551D86953E}" srcOrd="0" destOrd="0" presId="urn:microsoft.com/office/officeart/2005/8/layout/bProcess3"/>
    <dgm:cxn modelId="{189407DD-8F61-4702-86E0-B34D1E8EFC72}" type="presOf" srcId="{390A96C5-2DA8-4F8D-9F39-6FF4D9CB1CE8}" destId="{1F8B14A8-8C26-4B95-8696-CD0C139F59FB}" srcOrd="1" destOrd="0" presId="urn:microsoft.com/office/officeart/2005/8/layout/bProcess3"/>
    <dgm:cxn modelId="{D72E9DE3-82D0-4497-8251-C05F7CDD5BF9}" type="presOf" srcId="{CA5C446F-AB78-436C-88AC-81BE34C37F95}" destId="{199C1A3D-9E6D-4538-8A49-68FEBDE1512A}" srcOrd="1" destOrd="0" presId="urn:microsoft.com/office/officeart/2005/8/layout/bProcess3"/>
    <dgm:cxn modelId="{857547E5-7FC7-4385-97B4-65F9D1873006}" type="presOf" srcId="{EEA3C4DB-790B-4CB1-9437-68A7F7092768}" destId="{6261D2D7-02A1-4E14-B7D2-4227D586C752}" srcOrd="1" destOrd="0" presId="urn:microsoft.com/office/officeart/2005/8/layout/bProcess3"/>
    <dgm:cxn modelId="{54BF91ED-A494-4291-ABC7-7FCBA0B44074}" srcId="{948BD2BC-E055-4685-BA41-22D5F742FADD}" destId="{F0B5360E-CEBE-4E6A-B810-F321A442706E}" srcOrd="0" destOrd="0" parTransId="{F6422974-E647-446F-8E28-996FC9670DFC}" sibTransId="{10C2377D-EC97-484C-A577-04569470E5EE}"/>
    <dgm:cxn modelId="{4F33C3EE-F1E2-4846-ABCC-FFB2DB4FA9A1}" type="presOf" srcId="{88A68722-A1A7-42B3-A714-BEAE0AACD1EA}" destId="{277DF7D8-F0A2-41C1-A42F-B1B027378162}" srcOrd="0" destOrd="0" presId="urn:microsoft.com/office/officeart/2005/8/layout/bProcess3"/>
    <dgm:cxn modelId="{0F9BD1EF-26AB-4F96-8C6E-BBEA2780E791}" type="presOf" srcId="{95B4A468-EF07-4545-B467-C21036B481C4}" destId="{19CC0200-2A5D-431A-B09F-3ED013260331}" srcOrd="0" destOrd="0" presId="urn:microsoft.com/office/officeart/2005/8/layout/bProcess3"/>
    <dgm:cxn modelId="{F45D78F0-A0B2-4DAB-89A5-943CDCFFFE2B}" type="presOf" srcId="{38153363-6DB7-4662-80CE-5CD5C3F63F80}" destId="{934EC768-3BFE-47D7-8D16-DCA7CC2C1385}" srcOrd="0" destOrd="0" presId="urn:microsoft.com/office/officeart/2005/8/layout/bProcess3"/>
    <dgm:cxn modelId="{FB7DB3F0-527E-4FCE-AEF4-E7EBC25FCF64}" type="presOf" srcId="{4AB563AA-DD27-453E-ABC3-6E87F3CC09A3}" destId="{8AC18B8D-AF47-4F90-BC00-44E691041451}" srcOrd="1" destOrd="0" presId="urn:microsoft.com/office/officeart/2005/8/layout/bProcess3"/>
    <dgm:cxn modelId="{587402F1-267B-49C7-B687-F342A8F8BFA2}" srcId="{028000A5-9F32-4FA5-989D-969D7CBF3FB5}" destId="{5BE7BE2D-0327-424A-8E4D-D6D16E5B7641}" srcOrd="1" destOrd="0" parTransId="{EA91B748-9744-4F50-9763-D41397B0D8E4}" sibTransId="{BFF9F07F-A557-4C41-BB36-DD5918A23D1F}"/>
    <dgm:cxn modelId="{D58114F8-77B0-4E86-8D5F-64891A1254F1}" type="presOf" srcId="{EC414161-FE3B-477B-8DF4-07B6675E03BD}" destId="{59D84F73-8890-4536-90EC-D1511CC50A32}" srcOrd="0" destOrd="0" presId="urn:microsoft.com/office/officeart/2005/8/layout/bProcess3"/>
    <dgm:cxn modelId="{81509D77-5E52-4FF7-8394-CB38E34D3541}" type="presParOf" srcId="{9ED8273D-2650-4198-B757-7548A29062E5}" destId="{4710DE09-6F0C-4CB7-A595-A55595BDC566}" srcOrd="0" destOrd="0" presId="urn:microsoft.com/office/officeart/2005/8/layout/bProcess3"/>
    <dgm:cxn modelId="{9F020733-47E9-4ACF-8F3D-69F0DACCAE81}" type="presParOf" srcId="{9ED8273D-2650-4198-B757-7548A29062E5}" destId="{7FD77403-E310-4BAC-BDCA-FF68774ECD91}" srcOrd="1" destOrd="0" presId="urn:microsoft.com/office/officeart/2005/8/layout/bProcess3"/>
    <dgm:cxn modelId="{00254F84-D448-496E-B3B5-132DD7CDACCA}" type="presParOf" srcId="{7FD77403-E310-4BAC-BDCA-FF68774ECD91}" destId="{6261D2D7-02A1-4E14-B7D2-4227D586C752}" srcOrd="0" destOrd="0" presId="urn:microsoft.com/office/officeart/2005/8/layout/bProcess3"/>
    <dgm:cxn modelId="{F67EA994-0DA5-43A5-9BB8-E0E2E01F7C38}" type="presParOf" srcId="{9ED8273D-2650-4198-B757-7548A29062E5}" destId="{833B4D0B-563C-4512-9716-D5DFAE6A521E}" srcOrd="2" destOrd="0" presId="urn:microsoft.com/office/officeart/2005/8/layout/bProcess3"/>
    <dgm:cxn modelId="{88A238E1-837A-4458-A925-A08875BB523B}" type="presParOf" srcId="{9ED8273D-2650-4198-B757-7548A29062E5}" destId="{6F4B1528-06CE-49E7-9F83-A5D6E92C9F74}" srcOrd="3" destOrd="0" presId="urn:microsoft.com/office/officeart/2005/8/layout/bProcess3"/>
    <dgm:cxn modelId="{827CBAA3-3F63-4312-8EEB-2785851CA61F}" type="presParOf" srcId="{6F4B1528-06CE-49E7-9F83-A5D6E92C9F74}" destId="{EC53C991-41A0-4C82-AFC9-51769CB852B4}" srcOrd="0" destOrd="0" presId="urn:microsoft.com/office/officeart/2005/8/layout/bProcess3"/>
    <dgm:cxn modelId="{7E6D9274-499D-4B97-91B8-1D916C2FB7B5}" type="presParOf" srcId="{9ED8273D-2650-4198-B757-7548A29062E5}" destId="{6C662E3A-E562-4A99-9B08-C5551D86953E}" srcOrd="4" destOrd="0" presId="urn:microsoft.com/office/officeart/2005/8/layout/bProcess3"/>
    <dgm:cxn modelId="{D6B97D15-3D4C-4D35-9211-1C937937F1B1}" type="presParOf" srcId="{9ED8273D-2650-4198-B757-7548A29062E5}" destId="{A1686A58-B0FA-4151-BA14-04F3446038A3}" srcOrd="5" destOrd="0" presId="urn:microsoft.com/office/officeart/2005/8/layout/bProcess3"/>
    <dgm:cxn modelId="{DFC5E5BC-3F80-4AF8-BBDA-F331A3ED5A20}" type="presParOf" srcId="{A1686A58-B0FA-4151-BA14-04F3446038A3}" destId="{8AC18B8D-AF47-4F90-BC00-44E691041451}" srcOrd="0" destOrd="0" presId="urn:microsoft.com/office/officeart/2005/8/layout/bProcess3"/>
    <dgm:cxn modelId="{64B9179F-B3DB-419C-A8DB-13CB21369AE7}" type="presParOf" srcId="{9ED8273D-2650-4198-B757-7548A29062E5}" destId="{D2B745AB-F8A0-46B1-A903-91BB9DACB1E4}" srcOrd="6" destOrd="0" presId="urn:microsoft.com/office/officeart/2005/8/layout/bProcess3"/>
    <dgm:cxn modelId="{A05DBDDB-C3F0-46A1-BB77-1DDC3352FAFD}" type="presParOf" srcId="{9ED8273D-2650-4198-B757-7548A29062E5}" destId="{59D84F73-8890-4536-90EC-D1511CC50A32}" srcOrd="7" destOrd="0" presId="urn:microsoft.com/office/officeart/2005/8/layout/bProcess3"/>
    <dgm:cxn modelId="{AD96091D-8D11-43E2-ACC4-8DC51DFB80AD}" type="presParOf" srcId="{59D84F73-8890-4536-90EC-D1511CC50A32}" destId="{64DC7AEA-5FA5-4929-BB03-1D3BB97DD14B}" srcOrd="0" destOrd="0" presId="urn:microsoft.com/office/officeart/2005/8/layout/bProcess3"/>
    <dgm:cxn modelId="{9D60DA00-605D-44AB-A36B-E55A14F3A3D6}" type="presParOf" srcId="{9ED8273D-2650-4198-B757-7548A29062E5}" destId="{B0C51428-258A-4E6F-A86B-F7DC5C9D1601}" srcOrd="8" destOrd="0" presId="urn:microsoft.com/office/officeart/2005/8/layout/bProcess3"/>
    <dgm:cxn modelId="{CBCCC843-B01D-4A93-9556-25A7FDD4D629}" type="presParOf" srcId="{9ED8273D-2650-4198-B757-7548A29062E5}" destId="{8624691F-2B14-48EE-906C-1314A65B795C}" srcOrd="9" destOrd="0" presId="urn:microsoft.com/office/officeart/2005/8/layout/bProcess3"/>
    <dgm:cxn modelId="{A1C372AF-0FCC-4A94-9741-9EB7033EDA1C}" type="presParOf" srcId="{8624691F-2B14-48EE-906C-1314A65B795C}" destId="{96C68C6E-50B0-489C-A5EC-E7335B3B7D68}" srcOrd="0" destOrd="0" presId="urn:microsoft.com/office/officeart/2005/8/layout/bProcess3"/>
    <dgm:cxn modelId="{2895CFBD-BD3B-42B1-B518-5CE03F9E7187}" type="presParOf" srcId="{9ED8273D-2650-4198-B757-7548A29062E5}" destId="{4020AF25-2EA2-4AC2-A5B7-2B59582B4175}" srcOrd="10" destOrd="0" presId="urn:microsoft.com/office/officeart/2005/8/layout/bProcess3"/>
    <dgm:cxn modelId="{E2A5567D-DC99-470A-AB29-6E0A38C9D9B3}" type="presParOf" srcId="{9ED8273D-2650-4198-B757-7548A29062E5}" destId="{FDE8EDE8-AB9F-4B8F-A2E7-E72FD9612725}" srcOrd="11" destOrd="0" presId="urn:microsoft.com/office/officeart/2005/8/layout/bProcess3"/>
    <dgm:cxn modelId="{D1CFD305-6D05-4A2F-AD9C-7D4EA63A7F2A}" type="presParOf" srcId="{FDE8EDE8-AB9F-4B8F-A2E7-E72FD9612725}" destId="{199C1A3D-9E6D-4538-8A49-68FEBDE1512A}" srcOrd="0" destOrd="0" presId="urn:microsoft.com/office/officeart/2005/8/layout/bProcess3"/>
    <dgm:cxn modelId="{7C106FB0-F086-4DE0-ACA0-781C03239FCD}" type="presParOf" srcId="{9ED8273D-2650-4198-B757-7548A29062E5}" destId="{09ACD856-6C92-4B35-8813-8029B6861327}" srcOrd="12" destOrd="0" presId="urn:microsoft.com/office/officeart/2005/8/layout/bProcess3"/>
    <dgm:cxn modelId="{7A6AABE2-C7BE-453D-BFF8-9EA35C694996}" type="presParOf" srcId="{9ED8273D-2650-4198-B757-7548A29062E5}" destId="{248D0BA8-C9F0-4B05-B47F-731321720256}" srcOrd="13" destOrd="0" presId="urn:microsoft.com/office/officeart/2005/8/layout/bProcess3"/>
    <dgm:cxn modelId="{C8F06EEC-C6F3-4747-B6C2-8C97A8121070}" type="presParOf" srcId="{248D0BA8-C9F0-4B05-B47F-731321720256}" destId="{1F8B14A8-8C26-4B95-8696-CD0C139F59FB}" srcOrd="0" destOrd="0" presId="urn:microsoft.com/office/officeart/2005/8/layout/bProcess3"/>
    <dgm:cxn modelId="{13B53A85-6031-46AC-9DCD-2DC25139903F}" type="presParOf" srcId="{9ED8273D-2650-4198-B757-7548A29062E5}" destId="{EB6B6FA7-F3E0-45D2-ADBF-9F2302A25763}" srcOrd="14" destOrd="0" presId="urn:microsoft.com/office/officeart/2005/8/layout/bProcess3"/>
    <dgm:cxn modelId="{3697E4D1-93F5-471C-80FA-0029AB1D3B93}" type="presParOf" srcId="{9ED8273D-2650-4198-B757-7548A29062E5}" destId="{5C340AA6-75C0-4700-98E1-06ED32A1E50A}" srcOrd="15" destOrd="0" presId="urn:microsoft.com/office/officeart/2005/8/layout/bProcess3"/>
    <dgm:cxn modelId="{5C9689D6-C99F-41EC-A54D-EAD5302FCDA6}" type="presParOf" srcId="{5C340AA6-75C0-4700-98E1-06ED32A1E50A}" destId="{348148D4-A6D4-4BF3-A5C0-DA5F663B728B}" srcOrd="0" destOrd="0" presId="urn:microsoft.com/office/officeart/2005/8/layout/bProcess3"/>
    <dgm:cxn modelId="{90472834-E8DE-4BE1-A1FB-080B68C6503D}" type="presParOf" srcId="{9ED8273D-2650-4198-B757-7548A29062E5}" destId="{C9997F05-5B8C-46B5-9183-F715A654E7B4}" srcOrd="16" destOrd="0" presId="urn:microsoft.com/office/officeart/2005/8/layout/bProcess3"/>
    <dgm:cxn modelId="{5E8D7C2A-3D11-463C-AF97-1D1756036F16}" type="presParOf" srcId="{9ED8273D-2650-4198-B757-7548A29062E5}" destId="{19CC0200-2A5D-431A-B09F-3ED013260331}" srcOrd="17" destOrd="0" presId="urn:microsoft.com/office/officeart/2005/8/layout/bProcess3"/>
    <dgm:cxn modelId="{DF5A10C5-A3C5-40E2-9569-990DDF0AEB66}" type="presParOf" srcId="{19CC0200-2A5D-431A-B09F-3ED013260331}" destId="{CF4629AC-E5CC-4A51-801A-900D5C40897F}" srcOrd="0" destOrd="0" presId="urn:microsoft.com/office/officeart/2005/8/layout/bProcess3"/>
    <dgm:cxn modelId="{2EF74B66-7A03-4451-8675-E4C02FADBA78}" type="presParOf" srcId="{9ED8273D-2650-4198-B757-7548A29062E5}" destId="{3F23E033-5118-45CC-A683-C4E01C5D1C63}" srcOrd="18" destOrd="0" presId="urn:microsoft.com/office/officeart/2005/8/layout/bProcess3"/>
    <dgm:cxn modelId="{049B47F5-8D08-4B6D-BC64-3E4D1E334379}" type="presParOf" srcId="{9ED8273D-2650-4198-B757-7548A29062E5}" destId="{9C2F0982-5755-40D7-A836-1DE549AE7D55}" srcOrd="19" destOrd="0" presId="urn:microsoft.com/office/officeart/2005/8/layout/bProcess3"/>
    <dgm:cxn modelId="{3310FBE3-B8F6-4913-9EA8-575AAE947286}" type="presParOf" srcId="{9C2F0982-5755-40D7-A836-1DE549AE7D55}" destId="{4B7EE82A-D015-4BFC-8287-5DBD5A6C9770}" srcOrd="0" destOrd="0" presId="urn:microsoft.com/office/officeart/2005/8/layout/bProcess3"/>
    <dgm:cxn modelId="{19AE5E02-A7EA-4219-904B-E21D16B400F4}" type="presParOf" srcId="{9ED8273D-2650-4198-B757-7548A29062E5}" destId="{FD0982D3-8488-45D9-A8CF-D6E38A9FCFB4}" srcOrd="20" destOrd="0" presId="urn:microsoft.com/office/officeart/2005/8/layout/bProcess3"/>
    <dgm:cxn modelId="{41E8AB31-C241-4F35-9B95-C80605B8C785}" type="presParOf" srcId="{9ED8273D-2650-4198-B757-7548A29062E5}" destId="{934EC768-3BFE-47D7-8D16-DCA7CC2C1385}" srcOrd="21" destOrd="0" presId="urn:microsoft.com/office/officeart/2005/8/layout/bProcess3"/>
    <dgm:cxn modelId="{72DCA401-0618-41EE-91F1-1993B108A31E}" type="presParOf" srcId="{934EC768-3BFE-47D7-8D16-DCA7CC2C1385}" destId="{C81BDCFD-CACC-46C1-B148-9A1BED084F98}" srcOrd="0" destOrd="0" presId="urn:microsoft.com/office/officeart/2005/8/layout/bProcess3"/>
    <dgm:cxn modelId="{52B101DD-E951-4D11-A3D2-C14E1DE3C64F}" type="presParOf" srcId="{9ED8273D-2650-4198-B757-7548A29062E5}" destId="{277DF7D8-F0A2-41C1-A42F-B1B027378162}" srcOrd="22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A48906A-2831-42AF-8B32-920D9DA19BCF}" type="doc">
      <dgm:prSet loTypeId="urn:microsoft.com/office/officeart/2016/7/layout/VerticalSolidActionList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763B632-A327-4BE4-B734-67747D3510D6}">
      <dgm:prSet/>
      <dgm:spPr/>
      <dgm:t>
        <a:bodyPr/>
        <a:lstStyle/>
        <a:p>
          <a:r>
            <a:rPr lang="en-US" dirty="0"/>
            <a:t>Schedule</a:t>
          </a:r>
        </a:p>
      </dgm:t>
    </dgm:pt>
    <dgm:pt modelId="{35D94FCA-DD61-4113-B1FA-9A7612277900}" type="parTrans" cxnId="{9389BB47-7E94-48D0-8951-AAB9505CA4C5}">
      <dgm:prSet/>
      <dgm:spPr/>
      <dgm:t>
        <a:bodyPr/>
        <a:lstStyle/>
        <a:p>
          <a:endParaRPr lang="en-US"/>
        </a:p>
      </dgm:t>
    </dgm:pt>
    <dgm:pt modelId="{10A7E756-D3BB-4538-B644-C07504BED531}" type="sibTrans" cxnId="{9389BB47-7E94-48D0-8951-AAB9505CA4C5}">
      <dgm:prSet/>
      <dgm:spPr/>
      <dgm:t>
        <a:bodyPr/>
        <a:lstStyle/>
        <a:p>
          <a:endParaRPr lang="en-US"/>
        </a:p>
      </dgm:t>
    </dgm:pt>
    <dgm:pt modelId="{E9AE9C09-2D83-4231-9E38-EDC35EBA8265}">
      <dgm:prSet/>
      <dgm:spPr/>
      <dgm:t>
        <a:bodyPr/>
        <a:lstStyle/>
        <a:p>
          <a:r>
            <a:rPr lang="en-US" dirty="0"/>
            <a:t>Schedule a meeting with College/Department leadership, FASA/</a:t>
          </a:r>
          <a:r>
            <a:rPr lang="en-US" dirty="0">
              <a:latin typeface="Gill Sans MT" panose="020B0502020104020203"/>
            </a:rPr>
            <a:t>OER</a:t>
          </a:r>
          <a:r>
            <a:rPr lang="en-US" dirty="0"/>
            <a:t>, OGC, and OCR</a:t>
          </a:r>
        </a:p>
      </dgm:t>
    </dgm:pt>
    <dgm:pt modelId="{A44544E6-B1FE-470C-B9D9-302E227E6697}" type="parTrans" cxnId="{2E3C1C2D-7A35-4101-957F-E0DBDCCCDE00}">
      <dgm:prSet/>
      <dgm:spPr/>
      <dgm:t>
        <a:bodyPr/>
        <a:lstStyle/>
        <a:p>
          <a:endParaRPr lang="en-US"/>
        </a:p>
      </dgm:t>
    </dgm:pt>
    <dgm:pt modelId="{22542829-4933-4B32-B35D-41C599585008}" type="sibTrans" cxnId="{2E3C1C2D-7A35-4101-957F-E0DBDCCCDE00}">
      <dgm:prSet/>
      <dgm:spPr/>
      <dgm:t>
        <a:bodyPr/>
        <a:lstStyle/>
        <a:p>
          <a:endParaRPr lang="en-US"/>
        </a:p>
      </dgm:t>
    </dgm:pt>
    <dgm:pt modelId="{3B37520D-C885-4D55-91EE-47E1DCCF0B04}">
      <dgm:prSet/>
      <dgm:spPr/>
      <dgm:t>
        <a:bodyPr/>
        <a:lstStyle/>
        <a:p>
          <a:r>
            <a:rPr lang="en-US" dirty="0"/>
            <a:t>Consider</a:t>
          </a:r>
        </a:p>
      </dgm:t>
    </dgm:pt>
    <dgm:pt modelId="{976FE017-C3C0-4027-AC0A-D62EBF750979}" type="parTrans" cxnId="{7518B895-8642-400E-9146-5917E7DF3123}">
      <dgm:prSet/>
      <dgm:spPr/>
      <dgm:t>
        <a:bodyPr/>
        <a:lstStyle/>
        <a:p>
          <a:endParaRPr lang="en-US"/>
        </a:p>
      </dgm:t>
    </dgm:pt>
    <dgm:pt modelId="{512018BD-1645-45AF-B77A-ED167314E6F1}" type="sibTrans" cxnId="{7518B895-8642-400E-9146-5917E7DF3123}">
      <dgm:prSet/>
      <dgm:spPr/>
      <dgm:t>
        <a:bodyPr/>
        <a:lstStyle/>
        <a:p>
          <a:endParaRPr lang="en-US"/>
        </a:p>
      </dgm:t>
    </dgm:pt>
    <dgm:pt modelId="{5AAB795C-9050-4747-9255-ACE9CD1DBFF0}">
      <dgm:prSet/>
      <dgm:spPr/>
      <dgm:t>
        <a:bodyPr/>
        <a:lstStyle/>
        <a:p>
          <a:pPr rtl="0"/>
          <a:r>
            <a:rPr lang="en-US" dirty="0"/>
            <a:t>Consider if other policies were violated</a:t>
          </a:r>
          <a:r>
            <a:rPr lang="en-US" dirty="0">
              <a:latin typeface="Gill Sans MT" panose="020B0502020104020203"/>
            </a:rPr>
            <a:t> and if further investigation of the issues is needed </a:t>
          </a:r>
          <a:endParaRPr lang="en-US" dirty="0"/>
        </a:p>
      </dgm:t>
    </dgm:pt>
    <dgm:pt modelId="{8B66CF2B-7885-4EF5-B50E-9AACE2573BA3}" type="parTrans" cxnId="{3171A550-B1F6-49D7-ADEB-CE6188B2E91B}">
      <dgm:prSet/>
      <dgm:spPr/>
      <dgm:t>
        <a:bodyPr/>
        <a:lstStyle/>
        <a:p>
          <a:endParaRPr lang="en-US"/>
        </a:p>
      </dgm:t>
    </dgm:pt>
    <dgm:pt modelId="{25151F8C-C9BD-4BD5-8796-6433C6164162}" type="sibTrans" cxnId="{3171A550-B1F6-49D7-ADEB-CE6188B2E91B}">
      <dgm:prSet/>
      <dgm:spPr/>
      <dgm:t>
        <a:bodyPr/>
        <a:lstStyle/>
        <a:p>
          <a:endParaRPr lang="en-US"/>
        </a:p>
      </dgm:t>
    </dgm:pt>
    <dgm:pt modelId="{BB85F1C8-9E86-4233-AF68-A01589E9BE7B}">
      <dgm:prSet/>
      <dgm:spPr/>
      <dgm:t>
        <a:bodyPr/>
        <a:lstStyle/>
        <a:p>
          <a:r>
            <a:rPr lang="en-US" dirty="0"/>
            <a:t>Assess</a:t>
          </a:r>
        </a:p>
      </dgm:t>
    </dgm:pt>
    <dgm:pt modelId="{D1F75DF6-5AF0-4586-8806-0C4C7BC1D842}" type="parTrans" cxnId="{9C998A87-11EF-4DCE-8657-013F3FB5E976}">
      <dgm:prSet/>
      <dgm:spPr/>
      <dgm:t>
        <a:bodyPr/>
        <a:lstStyle/>
        <a:p>
          <a:endParaRPr lang="en-US"/>
        </a:p>
      </dgm:t>
    </dgm:pt>
    <dgm:pt modelId="{47090A3C-9657-4C59-ABFE-4EF9E10E8A9F}" type="sibTrans" cxnId="{9C998A87-11EF-4DCE-8657-013F3FB5E976}">
      <dgm:prSet/>
      <dgm:spPr/>
      <dgm:t>
        <a:bodyPr/>
        <a:lstStyle/>
        <a:p>
          <a:endParaRPr lang="en-US"/>
        </a:p>
      </dgm:t>
    </dgm:pt>
    <dgm:pt modelId="{D93BD5B1-2902-4649-B3A4-2789EB2D1381}">
      <dgm:prSet/>
      <dgm:spPr/>
      <dgm:t>
        <a:bodyPr/>
        <a:lstStyle/>
        <a:p>
          <a:pPr rtl="0"/>
          <a:r>
            <a:rPr lang="en-US" dirty="0"/>
            <a:t>Assess appropriate discipline</a:t>
          </a:r>
          <a:r>
            <a:rPr lang="en-US" dirty="0">
              <a:latin typeface="Gill Sans MT" panose="020B0502020104020203"/>
            </a:rPr>
            <a:t> or other interventions</a:t>
          </a:r>
          <a:endParaRPr lang="en-US" dirty="0"/>
        </a:p>
      </dgm:t>
    </dgm:pt>
    <dgm:pt modelId="{1563E870-C4A7-4220-9007-27361FAD248B}" type="parTrans" cxnId="{E934CF31-4665-4D32-B50D-19A1CCB3B9CD}">
      <dgm:prSet/>
      <dgm:spPr/>
      <dgm:t>
        <a:bodyPr/>
        <a:lstStyle/>
        <a:p>
          <a:endParaRPr lang="en-US"/>
        </a:p>
      </dgm:t>
    </dgm:pt>
    <dgm:pt modelId="{8D4A07D8-81C7-47CB-AF0C-00BC34472346}" type="sibTrans" cxnId="{E934CF31-4665-4D32-B50D-19A1CCB3B9CD}">
      <dgm:prSet/>
      <dgm:spPr/>
      <dgm:t>
        <a:bodyPr/>
        <a:lstStyle/>
        <a:p>
          <a:endParaRPr lang="en-US"/>
        </a:p>
      </dgm:t>
    </dgm:pt>
    <dgm:pt modelId="{1FBDB8AC-0EDF-486C-AADA-7B617D711809}">
      <dgm:prSet/>
      <dgm:spPr/>
      <dgm:t>
        <a:bodyPr/>
        <a:lstStyle/>
        <a:p>
          <a:r>
            <a:rPr lang="en-US" dirty="0">
              <a:latin typeface="Gill Sans MT" panose="020B0502020104020203"/>
            </a:rPr>
            <a:t>Create</a:t>
          </a:r>
          <a:endParaRPr lang="en-US" dirty="0"/>
        </a:p>
      </dgm:t>
    </dgm:pt>
    <dgm:pt modelId="{3D265B08-3481-47DC-A636-E2AD9EFFDA49}" type="parTrans" cxnId="{024DA496-C277-4402-80AC-F67FEA276DBB}">
      <dgm:prSet/>
      <dgm:spPr/>
      <dgm:t>
        <a:bodyPr/>
        <a:lstStyle/>
        <a:p>
          <a:endParaRPr lang="en-US"/>
        </a:p>
      </dgm:t>
    </dgm:pt>
    <dgm:pt modelId="{B4B26558-7A4E-4BB1-8D77-F2EBDADEBFF3}" type="sibTrans" cxnId="{024DA496-C277-4402-80AC-F67FEA276DBB}">
      <dgm:prSet/>
      <dgm:spPr/>
      <dgm:t>
        <a:bodyPr/>
        <a:lstStyle/>
        <a:p>
          <a:endParaRPr lang="en-US"/>
        </a:p>
      </dgm:t>
    </dgm:pt>
    <dgm:pt modelId="{2EC60F2A-5A6B-4B56-8BDF-0AB6FA9D5FFD}">
      <dgm:prSet/>
      <dgm:spPr/>
      <dgm:t>
        <a:bodyPr/>
        <a:lstStyle/>
        <a:p>
          <a:pPr rtl="0"/>
          <a:r>
            <a:rPr lang="en-US" dirty="0">
              <a:latin typeface="Gill Sans MT" panose="020B0502020104020203"/>
            </a:rPr>
            <a:t>Create a</a:t>
          </a:r>
          <a:r>
            <a:rPr lang="en-US" dirty="0"/>
            <a:t> plan to implement discipline and any</a:t>
          </a:r>
          <a:r>
            <a:rPr lang="en-US" dirty="0">
              <a:latin typeface="Gill Sans MT" panose="020B0502020104020203"/>
            </a:rPr>
            <a:t> necessary</a:t>
          </a:r>
          <a:r>
            <a:rPr lang="en-US" dirty="0"/>
            <a:t> communications</a:t>
          </a:r>
          <a:r>
            <a:rPr lang="en-US" dirty="0">
              <a:latin typeface="Gill Sans MT" panose="020B0502020104020203"/>
            </a:rPr>
            <a:t> </a:t>
          </a:r>
          <a:endParaRPr lang="en-US" dirty="0"/>
        </a:p>
      </dgm:t>
    </dgm:pt>
    <dgm:pt modelId="{D7E54B48-58F1-493C-8EA9-0AC892DA106D}" type="parTrans" cxnId="{AEC0A438-E163-4ED3-9693-551292963A9A}">
      <dgm:prSet/>
      <dgm:spPr/>
      <dgm:t>
        <a:bodyPr/>
        <a:lstStyle/>
        <a:p>
          <a:endParaRPr lang="en-US"/>
        </a:p>
      </dgm:t>
    </dgm:pt>
    <dgm:pt modelId="{E746CF14-320F-4203-A63E-193B3D404576}" type="sibTrans" cxnId="{AEC0A438-E163-4ED3-9693-551292963A9A}">
      <dgm:prSet/>
      <dgm:spPr/>
      <dgm:t>
        <a:bodyPr/>
        <a:lstStyle/>
        <a:p>
          <a:endParaRPr lang="en-US"/>
        </a:p>
      </dgm:t>
    </dgm:pt>
    <dgm:pt modelId="{B7F1AE67-FB8E-47A4-95C2-B4E662F0CF53}" type="pres">
      <dgm:prSet presAssocID="{3A48906A-2831-42AF-8B32-920D9DA19BCF}" presName="Name0" presStyleCnt="0">
        <dgm:presLayoutVars>
          <dgm:dir/>
          <dgm:animLvl val="lvl"/>
          <dgm:resizeHandles val="exact"/>
        </dgm:presLayoutVars>
      </dgm:prSet>
      <dgm:spPr/>
    </dgm:pt>
    <dgm:pt modelId="{0D74A20F-91C9-4284-80D7-A5FD00D7C317}" type="pres">
      <dgm:prSet presAssocID="{0763B632-A327-4BE4-B734-67747D3510D6}" presName="linNode" presStyleCnt="0"/>
      <dgm:spPr/>
    </dgm:pt>
    <dgm:pt modelId="{2323EADE-53B8-4144-9192-2B50C1705F7A}" type="pres">
      <dgm:prSet presAssocID="{0763B632-A327-4BE4-B734-67747D3510D6}" presName="parentText" presStyleLbl="alignNode1" presStyleIdx="0" presStyleCnt="4">
        <dgm:presLayoutVars>
          <dgm:chMax val="1"/>
          <dgm:bulletEnabled/>
        </dgm:presLayoutVars>
      </dgm:prSet>
      <dgm:spPr/>
    </dgm:pt>
    <dgm:pt modelId="{A275DF7E-BFCE-4352-8297-BFD8F52C67F7}" type="pres">
      <dgm:prSet presAssocID="{0763B632-A327-4BE4-B734-67747D3510D6}" presName="descendantText" presStyleLbl="alignAccFollowNode1" presStyleIdx="0" presStyleCnt="4">
        <dgm:presLayoutVars>
          <dgm:bulletEnabled/>
        </dgm:presLayoutVars>
      </dgm:prSet>
      <dgm:spPr/>
    </dgm:pt>
    <dgm:pt modelId="{D39C78E3-0B8C-4FE5-9883-A3CD90740548}" type="pres">
      <dgm:prSet presAssocID="{10A7E756-D3BB-4538-B644-C07504BED531}" presName="sp" presStyleCnt="0"/>
      <dgm:spPr/>
    </dgm:pt>
    <dgm:pt modelId="{391315F6-319E-4024-807C-25755F55AD0D}" type="pres">
      <dgm:prSet presAssocID="{3B37520D-C885-4D55-91EE-47E1DCCF0B04}" presName="linNode" presStyleCnt="0"/>
      <dgm:spPr/>
    </dgm:pt>
    <dgm:pt modelId="{E209FAF9-26F7-47D0-9B57-B88AB0136A31}" type="pres">
      <dgm:prSet presAssocID="{3B37520D-C885-4D55-91EE-47E1DCCF0B04}" presName="parentText" presStyleLbl="alignNode1" presStyleIdx="1" presStyleCnt="4">
        <dgm:presLayoutVars>
          <dgm:chMax val="1"/>
          <dgm:bulletEnabled/>
        </dgm:presLayoutVars>
      </dgm:prSet>
      <dgm:spPr/>
    </dgm:pt>
    <dgm:pt modelId="{D5946FFA-341E-4F5B-8518-C8DF5494964E}" type="pres">
      <dgm:prSet presAssocID="{3B37520D-C885-4D55-91EE-47E1DCCF0B04}" presName="descendantText" presStyleLbl="alignAccFollowNode1" presStyleIdx="1" presStyleCnt="4">
        <dgm:presLayoutVars>
          <dgm:bulletEnabled/>
        </dgm:presLayoutVars>
      </dgm:prSet>
      <dgm:spPr/>
    </dgm:pt>
    <dgm:pt modelId="{89CF0DAF-7054-4CF9-805E-64CDA8A903FD}" type="pres">
      <dgm:prSet presAssocID="{512018BD-1645-45AF-B77A-ED167314E6F1}" presName="sp" presStyleCnt="0"/>
      <dgm:spPr/>
    </dgm:pt>
    <dgm:pt modelId="{2AAFADF2-4BA0-4138-953A-F16A02D5C777}" type="pres">
      <dgm:prSet presAssocID="{BB85F1C8-9E86-4233-AF68-A01589E9BE7B}" presName="linNode" presStyleCnt="0"/>
      <dgm:spPr/>
    </dgm:pt>
    <dgm:pt modelId="{53013B69-F052-42AB-8B7C-B27EB6E02DCE}" type="pres">
      <dgm:prSet presAssocID="{BB85F1C8-9E86-4233-AF68-A01589E9BE7B}" presName="parentText" presStyleLbl="alignNode1" presStyleIdx="2" presStyleCnt="4">
        <dgm:presLayoutVars>
          <dgm:chMax val="1"/>
          <dgm:bulletEnabled/>
        </dgm:presLayoutVars>
      </dgm:prSet>
      <dgm:spPr/>
    </dgm:pt>
    <dgm:pt modelId="{82FE0D17-B6C5-4F21-8048-CFF3C5618F2E}" type="pres">
      <dgm:prSet presAssocID="{BB85F1C8-9E86-4233-AF68-A01589E9BE7B}" presName="descendantText" presStyleLbl="alignAccFollowNode1" presStyleIdx="2" presStyleCnt="4">
        <dgm:presLayoutVars>
          <dgm:bulletEnabled/>
        </dgm:presLayoutVars>
      </dgm:prSet>
      <dgm:spPr/>
    </dgm:pt>
    <dgm:pt modelId="{DDE5699C-1E4B-4567-AF4F-F4E8868F5B17}" type="pres">
      <dgm:prSet presAssocID="{47090A3C-9657-4C59-ABFE-4EF9E10E8A9F}" presName="sp" presStyleCnt="0"/>
      <dgm:spPr/>
    </dgm:pt>
    <dgm:pt modelId="{AE906F85-1069-481C-9867-8A9DC1BA42D6}" type="pres">
      <dgm:prSet presAssocID="{1FBDB8AC-0EDF-486C-AADA-7B617D711809}" presName="linNode" presStyleCnt="0"/>
      <dgm:spPr/>
    </dgm:pt>
    <dgm:pt modelId="{9FE1BFDC-975F-46C1-8EBF-15F8D33E0ABC}" type="pres">
      <dgm:prSet presAssocID="{1FBDB8AC-0EDF-486C-AADA-7B617D711809}" presName="parentText" presStyleLbl="alignNode1" presStyleIdx="3" presStyleCnt="4">
        <dgm:presLayoutVars>
          <dgm:chMax val="1"/>
          <dgm:bulletEnabled/>
        </dgm:presLayoutVars>
      </dgm:prSet>
      <dgm:spPr/>
    </dgm:pt>
    <dgm:pt modelId="{96CF4907-6919-41F6-B0E2-19F708626E2C}" type="pres">
      <dgm:prSet presAssocID="{1FBDB8AC-0EDF-486C-AADA-7B617D711809}" presName="descendantText" presStyleLbl="alignAccFollowNode1" presStyleIdx="3" presStyleCnt="4">
        <dgm:presLayoutVars>
          <dgm:bulletEnabled/>
        </dgm:presLayoutVars>
      </dgm:prSet>
      <dgm:spPr/>
    </dgm:pt>
  </dgm:ptLst>
  <dgm:cxnLst>
    <dgm:cxn modelId="{0EA50701-858C-4F45-BA43-1DD5EA15A815}" type="presOf" srcId="{BB85F1C8-9E86-4233-AF68-A01589E9BE7B}" destId="{53013B69-F052-42AB-8B7C-B27EB6E02DCE}" srcOrd="0" destOrd="0" presId="urn:microsoft.com/office/officeart/2016/7/layout/VerticalSolidActionList"/>
    <dgm:cxn modelId="{2E3C1C2D-7A35-4101-957F-E0DBDCCCDE00}" srcId="{0763B632-A327-4BE4-B734-67747D3510D6}" destId="{E9AE9C09-2D83-4231-9E38-EDC35EBA8265}" srcOrd="0" destOrd="0" parTransId="{A44544E6-B1FE-470C-B9D9-302E227E6697}" sibTransId="{22542829-4933-4B32-B35D-41C599585008}"/>
    <dgm:cxn modelId="{54D08930-F0BE-4F38-95C7-45C456A478D5}" type="presOf" srcId="{0763B632-A327-4BE4-B734-67747D3510D6}" destId="{2323EADE-53B8-4144-9192-2B50C1705F7A}" srcOrd="0" destOrd="0" presId="urn:microsoft.com/office/officeart/2016/7/layout/VerticalSolidActionList"/>
    <dgm:cxn modelId="{E934CF31-4665-4D32-B50D-19A1CCB3B9CD}" srcId="{BB85F1C8-9E86-4233-AF68-A01589E9BE7B}" destId="{D93BD5B1-2902-4649-B3A4-2789EB2D1381}" srcOrd="0" destOrd="0" parTransId="{1563E870-C4A7-4220-9007-27361FAD248B}" sibTransId="{8D4A07D8-81C7-47CB-AF0C-00BC34472346}"/>
    <dgm:cxn modelId="{AEC0A438-E163-4ED3-9693-551292963A9A}" srcId="{1FBDB8AC-0EDF-486C-AADA-7B617D711809}" destId="{2EC60F2A-5A6B-4B56-8BDF-0AB6FA9D5FFD}" srcOrd="0" destOrd="0" parTransId="{D7E54B48-58F1-493C-8EA9-0AC892DA106D}" sibTransId="{E746CF14-320F-4203-A63E-193B3D404576}"/>
    <dgm:cxn modelId="{05A8B13A-530D-45B7-A3FF-BFA324441E61}" type="presOf" srcId="{3A48906A-2831-42AF-8B32-920D9DA19BCF}" destId="{B7F1AE67-FB8E-47A4-95C2-B4E662F0CF53}" srcOrd="0" destOrd="0" presId="urn:microsoft.com/office/officeart/2016/7/layout/VerticalSolidActionList"/>
    <dgm:cxn modelId="{562B9665-710D-4ABD-B895-41BA8CC29F43}" type="presOf" srcId="{2EC60F2A-5A6B-4B56-8BDF-0AB6FA9D5FFD}" destId="{96CF4907-6919-41F6-B0E2-19F708626E2C}" srcOrd="0" destOrd="0" presId="urn:microsoft.com/office/officeart/2016/7/layout/VerticalSolidActionList"/>
    <dgm:cxn modelId="{9389BB47-7E94-48D0-8951-AAB9505CA4C5}" srcId="{3A48906A-2831-42AF-8B32-920D9DA19BCF}" destId="{0763B632-A327-4BE4-B734-67747D3510D6}" srcOrd="0" destOrd="0" parTransId="{35D94FCA-DD61-4113-B1FA-9A7612277900}" sibTransId="{10A7E756-D3BB-4538-B644-C07504BED531}"/>
    <dgm:cxn modelId="{3171A550-B1F6-49D7-ADEB-CE6188B2E91B}" srcId="{3B37520D-C885-4D55-91EE-47E1DCCF0B04}" destId="{5AAB795C-9050-4747-9255-ACE9CD1DBFF0}" srcOrd="0" destOrd="0" parTransId="{8B66CF2B-7885-4EF5-B50E-9AACE2573BA3}" sibTransId="{25151F8C-C9BD-4BD5-8796-6433C6164162}"/>
    <dgm:cxn modelId="{D7A94676-35D0-4B9A-BA55-D0BFF6014113}" type="presOf" srcId="{E9AE9C09-2D83-4231-9E38-EDC35EBA8265}" destId="{A275DF7E-BFCE-4352-8297-BFD8F52C67F7}" srcOrd="0" destOrd="0" presId="urn:microsoft.com/office/officeart/2016/7/layout/VerticalSolidActionList"/>
    <dgm:cxn modelId="{AA442782-8845-4DF7-A3B9-A2C85CFB3502}" type="presOf" srcId="{3B37520D-C885-4D55-91EE-47E1DCCF0B04}" destId="{E209FAF9-26F7-47D0-9B57-B88AB0136A31}" srcOrd="0" destOrd="0" presId="urn:microsoft.com/office/officeart/2016/7/layout/VerticalSolidActionList"/>
    <dgm:cxn modelId="{9C998A87-11EF-4DCE-8657-013F3FB5E976}" srcId="{3A48906A-2831-42AF-8B32-920D9DA19BCF}" destId="{BB85F1C8-9E86-4233-AF68-A01589E9BE7B}" srcOrd="2" destOrd="0" parTransId="{D1F75DF6-5AF0-4586-8806-0C4C7BC1D842}" sibTransId="{47090A3C-9657-4C59-ABFE-4EF9E10E8A9F}"/>
    <dgm:cxn modelId="{7518B895-8642-400E-9146-5917E7DF3123}" srcId="{3A48906A-2831-42AF-8B32-920D9DA19BCF}" destId="{3B37520D-C885-4D55-91EE-47E1DCCF0B04}" srcOrd="1" destOrd="0" parTransId="{976FE017-C3C0-4027-AC0A-D62EBF750979}" sibTransId="{512018BD-1645-45AF-B77A-ED167314E6F1}"/>
    <dgm:cxn modelId="{024DA496-C277-4402-80AC-F67FEA276DBB}" srcId="{3A48906A-2831-42AF-8B32-920D9DA19BCF}" destId="{1FBDB8AC-0EDF-486C-AADA-7B617D711809}" srcOrd="3" destOrd="0" parTransId="{3D265B08-3481-47DC-A636-E2AD9EFFDA49}" sibTransId="{B4B26558-7A4E-4BB1-8D77-F2EBDADEBFF3}"/>
    <dgm:cxn modelId="{72FD4BD2-5324-4D17-A225-3CDC89E76C16}" type="presOf" srcId="{1FBDB8AC-0EDF-486C-AADA-7B617D711809}" destId="{9FE1BFDC-975F-46C1-8EBF-15F8D33E0ABC}" srcOrd="0" destOrd="0" presId="urn:microsoft.com/office/officeart/2016/7/layout/VerticalSolidActionList"/>
    <dgm:cxn modelId="{DBFF45D4-C6AC-4BC2-843D-FD7B78F13D7E}" type="presOf" srcId="{5AAB795C-9050-4747-9255-ACE9CD1DBFF0}" destId="{D5946FFA-341E-4F5B-8518-C8DF5494964E}" srcOrd="0" destOrd="0" presId="urn:microsoft.com/office/officeart/2016/7/layout/VerticalSolidActionList"/>
    <dgm:cxn modelId="{E2AD16E4-686F-4015-8C32-18684FBE3CAE}" type="presOf" srcId="{D93BD5B1-2902-4649-B3A4-2789EB2D1381}" destId="{82FE0D17-B6C5-4F21-8048-CFF3C5618F2E}" srcOrd="0" destOrd="0" presId="urn:microsoft.com/office/officeart/2016/7/layout/VerticalSolidActionList"/>
    <dgm:cxn modelId="{8E7C9875-DAB6-447B-B21C-8788CD83C36E}" type="presParOf" srcId="{B7F1AE67-FB8E-47A4-95C2-B4E662F0CF53}" destId="{0D74A20F-91C9-4284-80D7-A5FD00D7C317}" srcOrd="0" destOrd="0" presId="urn:microsoft.com/office/officeart/2016/7/layout/VerticalSolidActionList"/>
    <dgm:cxn modelId="{ED89FD76-EB63-40DC-BDB9-63A8A733E71C}" type="presParOf" srcId="{0D74A20F-91C9-4284-80D7-A5FD00D7C317}" destId="{2323EADE-53B8-4144-9192-2B50C1705F7A}" srcOrd="0" destOrd="0" presId="urn:microsoft.com/office/officeart/2016/7/layout/VerticalSolidActionList"/>
    <dgm:cxn modelId="{B6178D36-1503-4D6B-A85E-ED572C2A7260}" type="presParOf" srcId="{0D74A20F-91C9-4284-80D7-A5FD00D7C317}" destId="{A275DF7E-BFCE-4352-8297-BFD8F52C67F7}" srcOrd="1" destOrd="0" presId="urn:microsoft.com/office/officeart/2016/7/layout/VerticalSolidActionList"/>
    <dgm:cxn modelId="{F61CE689-890D-43F3-A0B5-015C013610D2}" type="presParOf" srcId="{B7F1AE67-FB8E-47A4-95C2-B4E662F0CF53}" destId="{D39C78E3-0B8C-4FE5-9883-A3CD90740548}" srcOrd="1" destOrd="0" presId="urn:microsoft.com/office/officeart/2016/7/layout/VerticalSolidActionList"/>
    <dgm:cxn modelId="{F8251F9C-38E3-465E-B9B7-5D2B9532A2DD}" type="presParOf" srcId="{B7F1AE67-FB8E-47A4-95C2-B4E662F0CF53}" destId="{391315F6-319E-4024-807C-25755F55AD0D}" srcOrd="2" destOrd="0" presId="urn:microsoft.com/office/officeart/2016/7/layout/VerticalSolidActionList"/>
    <dgm:cxn modelId="{A3CAB77F-0B4F-42A7-B617-B0F8EB922CA6}" type="presParOf" srcId="{391315F6-319E-4024-807C-25755F55AD0D}" destId="{E209FAF9-26F7-47D0-9B57-B88AB0136A31}" srcOrd="0" destOrd="0" presId="urn:microsoft.com/office/officeart/2016/7/layout/VerticalSolidActionList"/>
    <dgm:cxn modelId="{6AF28C48-6492-4B8F-AE29-11E686D49AAF}" type="presParOf" srcId="{391315F6-319E-4024-807C-25755F55AD0D}" destId="{D5946FFA-341E-4F5B-8518-C8DF5494964E}" srcOrd="1" destOrd="0" presId="urn:microsoft.com/office/officeart/2016/7/layout/VerticalSolidActionList"/>
    <dgm:cxn modelId="{71D0A42A-0709-4E30-AA53-1B1B5C986EDE}" type="presParOf" srcId="{B7F1AE67-FB8E-47A4-95C2-B4E662F0CF53}" destId="{89CF0DAF-7054-4CF9-805E-64CDA8A903FD}" srcOrd="3" destOrd="0" presId="urn:microsoft.com/office/officeart/2016/7/layout/VerticalSolidActionList"/>
    <dgm:cxn modelId="{5BB73366-9420-4054-A4C8-C077C1436D4A}" type="presParOf" srcId="{B7F1AE67-FB8E-47A4-95C2-B4E662F0CF53}" destId="{2AAFADF2-4BA0-4138-953A-F16A02D5C777}" srcOrd="4" destOrd="0" presId="urn:microsoft.com/office/officeart/2016/7/layout/VerticalSolidActionList"/>
    <dgm:cxn modelId="{1BF0448B-558D-4186-A85E-A2665938B388}" type="presParOf" srcId="{2AAFADF2-4BA0-4138-953A-F16A02D5C777}" destId="{53013B69-F052-42AB-8B7C-B27EB6E02DCE}" srcOrd="0" destOrd="0" presId="urn:microsoft.com/office/officeart/2016/7/layout/VerticalSolidActionList"/>
    <dgm:cxn modelId="{6F236B6A-3DD1-4428-BB6D-9ADBA068D8A4}" type="presParOf" srcId="{2AAFADF2-4BA0-4138-953A-F16A02D5C777}" destId="{82FE0D17-B6C5-4F21-8048-CFF3C5618F2E}" srcOrd="1" destOrd="0" presId="urn:microsoft.com/office/officeart/2016/7/layout/VerticalSolidActionList"/>
    <dgm:cxn modelId="{5B6A0207-8EE2-4E6D-8AE0-53236DE74F16}" type="presParOf" srcId="{B7F1AE67-FB8E-47A4-95C2-B4E662F0CF53}" destId="{DDE5699C-1E4B-4567-AF4F-F4E8868F5B17}" srcOrd="5" destOrd="0" presId="urn:microsoft.com/office/officeart/2016/7/layout/VerticalSolidActionList"/>
    <dgm:cxn modelId="{709E4A48-B561-4337-B146-8243340158A0}" type="presParOf" srcId="{B7F1AE67-FB8E-47A4-95C2-B4E662F0CF53}" destId="{AE906F85-1069-481C-9867-8A9DC1BA42D6}" srcOrd="6" destOrd="0" presId="urn:microsoft.com/office/officeart/2016/7/layout/VerticalSolidActionList"/>
    <dgm:cxn modelId="{906412DB-0A66-4562-AFEF-4B1ABD198F8C}" type="presParOf" srcId="{AE906F85-1069-481C-9867-8A9DC1BA42D6}" destId="{9FE1BFDC-975F-46C1-8EBF-15F8D33E0ABC}" srcOrd="0" destOrd="0" presId="urn:microsoft.com/office/officeart/2016/7/layout/VerticalSolidActionList"/>
    <dgm:cxn modelId="{C2F82A23-B374-4639-9249-8B33D5DDA39B}" type="presParOf" srcId="{AE906F85-1069-481C-9867-8A9DC1BA42D6}" destId="{96CF4907-6919-41F6-B0E2-19F708626E2C}" srcOrd="1" destOrd="0" presId="urn:microsoft.com/office/officeart/2016/7/layout/VerticalSolidAc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8BE6A6C-7B7B-4491-8D3B-9BF876C3199F}" type="doc">
      <dgm:prSet loTypeId="urn:microsoft.com/office/officeart/2008/layout/LinedList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5B83DB1-FF49-4858-9F3B-BD8CC99C19B4}">
      <dgm:prSet phldrT="[Text]" phldr="0"/>
      <dgm:spPr/>
      <dgm:t>
        <a:bodyPr/>
        <a:lstStyle/>
        <a:p>
          <a:pPr rtl="0"/>
          <a:r>
            <a:rPr lang="en-US" dirty="0">
              <a:latin typeface="Gill Sans MT" panose="020B0502020104020203"/>
            </a:rPr>
            <a:t>Procedural Irregularity</a:t>
          </a:r>
          <a:endParaRPr lang="en-US" dirty="0"/>
        </a:p>
      </dgm:t>
    </dgm:pt>
    <dgm:pt modelId="{9A1464A8-9C9F-4E9C-A3D8-C905EF0EA970}" type="parTrans" cxnId="{CAE80C76-9846-41D4-85CA-5875B45497A9}">
      <dgm:prSet/>
      <dgm:spPr/>
      <dgm:t>
        <a:bodyPr/>
        <a:lstStyle/>
        <a:p>
          <a:endParaRPr lang="en-US"/>
        </a:p>
      </dgm:t>
    </dgm:pt>
    <dgm:pt modelId="{0ED90EED-AF5F-43A2-8FC8-2DF94704BA4D}" type="sibTrans" cxnId="{CAE80C76-9846-41D4-85CA-5875B45497A9}">
      <dgm:prSet/>
      <dgm:spPr/>
      <dgm:t>
        <a:bodyPr/>
        <a:lstStyle/>
        <a:p>
          <a:endParaRPr lang="en-US"/>
        </a:p>
      </dgm:t>
    </dgm:pt>
    <dgm:pt modelId="{41A19DEB-606A-47B7-AA51-05741F852DFB}">
      <dgm:prSet phldrT="[Text]" phldr="0"/>
      <dgm:spPr/>
      <dgm:t>
        <a:bodyPr/>
        <a:lstStyle/>
        <a:p>
          <a:pPr rtl="0"/>
          <a:r>
            <a:rPr lang="en-US" dirty="0">
              <a:latin typeface="Gill Sans MT" panose="020B0502020104020203"/>
            </a:rPr>
            <a:t>New Evidence</a:t>
          </a:r>
          <a:endParaRPr lang="en-US" dirty="0"/>
        </a:p>
      </dgm:t>
    </dgm:pt>
    <dgm:pt modelId="{ECA736C9-7F60-4A05-A8C4-05750133BC5D}" type="parTrans" cxnId="{2CECDA6A-6F26-470B-8EB6-098F11EA3334}">
      <dgm:prSet/>
      <dgm:spPr/>
      <dgm:t>
        <a:bodyPr/>
        <a:lstStyle/>
        <a:p>
          <a:endParaRPr lang="en-US"/>
        </a:p>
      </dgm:t>
    </dgm:pt>
    <dgm:pt modelId="{110565F0-60D0-4731-8524-D698944B3BAB}" type="sibTrans" cxnId="{2CECDA6A-6F26-470B-8EB6-098F11EA3334}">
      <dgm:prSet/>
      <dgm:spPr/>
      <dgm:t>
        <a:bodyPr/>
        <a:lstStyle/>
        <a:p>
          <a:endParaRPr lang="en-US"/>
        </a:p>
      </dgm:t>
    </dgm:pt>
    <dgm:pt modelId="{582054F5-9A7F-4645-9D9E-7346303DAD88}">
      <dgm:prSet phldrT="[Text]" phldr="0"/>
      <dgm:spPr/>
      <dgm:t>
        <a:bodyPr/>
        <a:lstStyle/>
        <a:p>
          <a:pPr rtl="0"/>
          <a:r>
            <a:rPr lang="en-US" dirty="0">
              <a:latin typeface="Gill Sans MT" panose="020B0502020104020203"/>
            </a:rPr>
            <a:t>Conflict of Interest or Bias</a:t>
          </a:r>
          <a:endParaRPr lang="en-US" dirty="0"/>
        </a:p>
      </dgm:t>
    </dgm:pt>
    <dgm:pt modelId="{FAD853AB-1DC0-43CA-8797-D646C427C91A}" type="parTrans" cxnId="{CE804D3C-05A2-4AA8-9A95-88F8602C85F9}">
      <dgm:prSet/>
      <dgm:spPr/>
      <dgm:t>
        <a:bodyPr/>
        <a:lstStyle/>
        <a:p>
          <a:endParaRPr lang="en-US"/>
        </a:p>
      </dgm:t>
    </dgm:pt>
    <dgm:pt modelId="{4E7E39CB-2783-417B-B204-057437C1FD37}" type="sibTrans" cxnId="{CE804D3C-05A2-4AA8-9A95-88F8602C85F9}">
      <dgm:prSet/>
      <dgm:spPr/>
      <dgm:t>
        <a:bodyPr/>
        <a:lstStyle/>
        <a:p>
          <a:endParaRPr lang="en-US"/>
        </a:p>
      </dgm:t>
    </dgm:pt>
    <dgm:pt modelId="{1BC8EDD9-BCAE-467B-A3CC-56714512D09B}">
      <dgm:prSet phldr="0"/>
      <dgm:spPr/>
      <dgm:t>
        <a:bodyPr/>
        <a:lstStyle/>
        <a:p>
          <a:pPr rtl="0"/>
          <a:r>
            <a:rPr lang="en-US" dirty="0">
              <a:latin typeface="Gill Sans MT" panose="020B0502020104020203"/>
            </a:rPr>
            <a:t>Arbitrary and Capricious</a:t>
          </a:r>
        </a:p>
      </dgm:t>
    </dgm:pt>
    <dgm:pt modelId="{1E9EDD7C-5903-4C8F-99EE-059AC48DD4DB}" type="parTrans" cxnId="{8F41CF86-9F0A-427B-8A1A-1F75484C3E4E}">
      <dgm:prSet/>
      <dgm:spPr/>
      <dgm:t>
        <a:bodyPr/>
        <a:lstStyle/>
        <a:p>
          <a:endParaRPr lang="en-US"/>
        </a:p>
      </dgm:t>
    </dgm:pt>
    <dgm:pt modelId="{4577091D-B1E0-4E4D-BBF5-7C1E329829D4}" type="sibTrans" cxnId="{8F41CF86-9F0A-427B-8A1A-1F75484C3E4E}">
      <dgm:prSet/>
      <dgm:spPr/>
      <dgm:t>
        <a:bodyPr/>
        <a:lstStyle/>
        <a:p>
          <a:endParaRPr lang="en-US"/>
        </a:p>
      </dgm:t>
    </dgm:pt>
    <dgm:pt modelId="{546D4C94-29D4-4030-BAB4-4A3AA35792AF}" type="pres">
      <dgm:prSet presAssocID="{18BE6A6C-7B7B-4491-8D3B-9BF876C3199F}" presName="vert0" presStyleCnt="0">
        <dgm:presLayoutVars>
          <dgm:dir/>
          <dgm:animOne val="branch"/>
          <dgm:animLvl val="lvl"/>
        </dgm:presLayoutVars>
      </dgm:prSet>
      <dgm:spPr/>
    </dgm:pt>
    <dgm:pt modelId="{A70DE35A-5C35-42F4-8EAD-22068C94953E}" type="pres">
      <dgm:prSet presAssocID="{C5B83DB1-FF49-4858-9F3B-BD8CC99C19B4}" presName="thickLine" presStyleLbl="alignNode1" presStyleIdx="0" presStyleCnt="4"/>
      <dgm:spPr/>
    </dgm:pt>
    <dgm:pt modelId="{6F6E4115-D3BC-47F7-A737-717AF1E81D56}" type="pres">
      <dgm:prSet presAssocID="{C5B83DB1-FF49-4858-9F3B-BD8CC99C19B4}" presName="horz1" presStyleCnt="0"/>
      <dgm:spPr/>
    </dgm:pt>
    <dgm:pt modelId="{E239B31B-D880-4954-977D-BF58F544D660}" type="pres">
      <dgm:prSet presAssocID="{C5B83DB1-FF49-4858-9F3B-BD8CC99C19B4}" presName="tx1" presStyleLbl="revTx" presStyleIdx="0" presStyleCnt="4"/>
      <dgm:spPr/>
    </dgm:pt>
    <dgm:pt modelId="{4F74C038-3750-4BB0-9FF4-012558A3AB75}" type="pres">
      <dgm:prSet presAssocID="{C5B83DB1-FF49-4858-9F3B-BD8CC99C19B4}" presName="vert1" presStyleCnt="0"/>
      <dgm:spPr/>
    </dgm:pt>
    <dgm:pt modelId="{62DE889A-5FBA-4ED7-9FE1-B77B1054559F}" type="pres">
      <dgm:prSet presAssocID="{41A19DEB-606A-47B7-AA51-05741F852DFB}" presName="thickLine" presStyleLbl="alignNode1" presStyleIdx="1" presStyleCnt="4"/>
      <dgm:spPr/>
    </dgm:pt>
    <dgm:pt modelId="{82B76E04-A213-48A5-A5A8-C3F4820937CA}" type="pres">
      <dgm:prSet presAssocID="{41A19DEB-606A-47B7-AA51-05741F852DFB}" presName="horz1" presStyleCnt="0"/>
      <dgm:spPr/>
    </dgm:pt>
    <dgm:pt modelId="{B037AD90-1431-47D7-80B0-AD29359F6F22}" type="pres">
      <dgm:prSet presAssocID="{41A19DEB-606A-47B7-AA51-05741F852DFB}" presName="tx1" presStyleLbl="revTx" presStyleIdx="1" presStyleCnt="4"/>
      <dgm:spPr/>
    </dgm:pt>
    <dgm:pt modelId="{7F0B38AB-FF5B-4CA4-9AE3-079A98A26294}" type="pres">
      <dgm:prSet presAssocID="{41A19DEB-606A-47B7-AA51-05741F852DFB}" presName="vert1" presStyleCnt="0"/>
      <dgm:spPr/>
    </dgm:pt>
    <dgm:pt modelId="{B9EF1274-5E6A-4447-BF52-D75F00692966}" type="pres">
      <dgm:prSet presAssocID="{582054F5-9A7F-4645-9D9E-7346303DAD88}" presName="thickLine" presStyleLbl="alignNode1" presStyleIdx="2" presStyleCnt="4"/>
      <dgm:spPr/>
    </dgm:pt>
    <dgm:pt modelId="{B34F75E7-0332-4DBF-8AE4-9BAEFF761680}" type="pres">
      <dgm:prSet presAssocID="{582054F5-9A7F-4645-9D9E-7346303DAD88}" presName="horz1" presStyleCnt="0"/>
      <dgm:spPr/>
    </dgm:pt>
    <dgm:pt modelId="{2D9129EE-46F4-4FA9-9438-7A732616EE83}" type="pres">
      <dgm:prSet presAssocID="{582054F5-9A7F-4645-9D9E-7346303DAD88}" presName="tx1" presStyleLbl="revTx" presStyleIdx="2" presStyleCnt="4"/>
      <dgm:spPr/>
    </dgm:pt>
    <dgm:pt modelId="{A08FCE4A-733F-411A-87CB-6467B946C06B}" type="pres">
      <dgm:prSet presAssocID="{582054F5-9A7F-4645-9D9E-7346303DAD88}" presName="vert1" presStyleCnt="0"/>
      <dgm:spPr/>
    </dgm:pt>
    <dgm:pt modelId="{92105454-69D2-4DB6-9668-97510609DE02}" type="pres">
      <dgm:prSet presAssocID="{1BC8EDD9-BCAE-467B-A3CC-56714512D09B}" presName="thickLine" presStyleLbl="alignNode1" presStyleIdx="3" presStyleCnt="4"/>
      <dgm:spPr/>
    </dgm:pt>
    <dgm:pt modelId="{95AE8B85-42D2-4FC2-BB0B-67B01F379A7F}" type="pres">
      <dgm:prSet presAssocID="{1BC8EDD9-BCAE-467B-A3CC-56714512D09B}" presName="horz1" presStyleCnt="0"/>
      <dgm:spPr/>
    </dgm:pt>
    <dgm:pt modelId="{9EB62B43-A4B9-4FDB-8881-7B26A6AD05AA}" type="pres">
      <dgm:prSet presAssocID="{1BC8EDD9-BCAE-467B-A3CC-56714512D09B}" presName="tx1" presStyleLbl="revTx" presStyleIdx="3" presStyleCnt="4"/>
      <dgm:spPr/>
    </dgm:pt>
    <dgm:pt modelId="{96F05C16-85DB-4016-B756-D2A44EF35729}" type="pres">
      <dgm:prSet presAssocID="{1BC8EDD9-BCAE-467B-A3CC-56714512D09B}" presName="vert1" presStyleCnt="0"/>
      <dgm:spPr/>
    </dgm:pt>
  </dgm:ptLst>
  <dgm:cxnLst>
    <dgm:cxn modelId="{CD9D4C11-AC2C-445F-9797-873E681E3A47}" type="presOf" srcId="{41A19DEB-606A-47B7-AA51-05741F852DFB}" destId="{B037AD90-1431-47D7-80B0-AD29359F6F22}" srcOrd="0" destOrd="0" presId="urn:microsoft.com/office/officeart/2008/layout/LinedList"/>
    <dgm:cxn modelId="{CE804D3C-05A2-4AA8-9A95-88F8602C85F9}" srcId="{18BE6A6C-7B7B-4491-8D3B-9BF876C3199F}" destId="{582054F5-9A7F-4645-9D9E-7346303DAD88}" srcOrd="2" destOrd="0" parTransId="{FAD853AB-1DC0-43CA-8797-D646C427C91A}" sibTransId="{4E7E39CB-2783-417B-B204-057437C1FD37}"/>
    <dgm:cxn modelId="{0FA9833E-6512-487A-875B-E816387BF089}" type="presOf" srcId="{C5B83DB1-FF49-4858-9F3B-BD8CC99C19B4}" destId="{E239B31B-D880-4954-977D-BF58F544D660}" srcOrd="0" destOrd="0" presId="urn:microsoft.com/office/officeart/2008/layout/LinedList"/>
    <dgm:cxn modelId="{83991466-6372-453A-8110-C47BDF60A10E}" type="presOf" srcId="{582054F5-9A7F-4645-9D9E-7346303DAD88}" destId="{2D9129EE-46F4-4FA9-9438-7A732616EE83}" srcOrd="0" destOrd="0" presId="urn:microsoft.com/office/officeart/2008/layout/LinedList"/>
    <dgm:cxn modelId="{A3340269-9167-4F03-8875-B0938B87E41E}" type="presOf" srcId="{1BC8EDD9-BCAE-467B-A3CC-56714512D09B}" destId="{9EB62B43-A4B9-4FDB-8881-7B26A6AD05AA}" srcOrd="0" destOrd="0" presId="urn:microsoft.com/office/officeart/2008/layout/LinedList"/>
    <dgm:cxn modelId="{2CECDA6A-6F26-470B-8EB6-098F11EA3334}" srcId="{18BE6A6C-7B7B-4491-8D3B-9BF876C3199F}" destId="{41A19DEB-606A-47B7-AA51-05741F852DFB}" srcOrd="1" destOrd="0" parTransId="{ECA736C9-7F60-4A05-A8C4-05750133BC5D}" sibTransId="{110565F0-60D0-4731-8524-D698944B3BAB}"/>
    <dgm:cxn modelId="{CAE80C76-9846-41D4-85CA-5875B45497A9}" srcId="{18BE6A6C-7B7B-4491-8D3B-9BF876C3199F}" destId="{C5B83DB1-FF49-4858-9F3B-BD8CC99C19B4}" srcOrd="0" destOrd="0" parTransId="{9A1464A8-9C9F-4E9C-A3D8-C905EF0EA970}" sibTransId="{0ED90EED-AF5F-43A2-8FC8-2DF94704BA4D}"/>
    <dgm:cxn modelId="{8F41CF86-9F0A-427B-8A1A-1F75484C3E4E}" srcId="{18BE6A6C-7B7B-4491-8D3B-9BF876C3199F}" destId="{1BC8EDD9-BCAE-467B-A3CC-56714512D09B}" srcOrd="3" destOrd="0" parTransId="{1E9EDD7C-5903-4C8F-99EE-059AC48DD4DB}" sibTransId="{4577091D-B1E0-4E4D-BBF5-7C1E329829D4}"/>
    <dgm:cxn modelId="{163FBDDD-5776-47A3-AE7B-B52B61CD0092}" type="presOf" srcId="{18BE6A6C-7B7B-4491-8D3B-9BF876C3199F}" destId="{546D4C94-29D4-4030-BAB4-4A3AA35792AF}" srcOrd="0" destOrd="0" presId="urn:microsoft.com/office/officeart/2008/layout/LinedList"/>
    <dgm:cxn modelId="{163784B4-2BD7-43AE-9955-34CE6DE9B1B6}" type="presParOf" srcId="{546D4C94-29D4-4030-BAB4-4A3AA35792AF}" destId="{A70DE35A-5C35-42F4-8EAD-22068C94953E}" srcOrd="0" destOrd="0" presId="urn:microsoft.com/office/officeart/2008/layout/LinedList"/>
    <dgm:cxn modelId="{E700BE93-2AEB-4A0E-8410-62E7F25D9E36}" type="presParOf" srcId="{546D4C94-29D4-4030-BAB4-4A3AA35792AF}" destId="{6F6E4115-D3BC-47F7-A737-717AF1E81D56}" srcOrd="1" destOrd="0" presId="urn:microsoft.com/office/officeart/2008/layout/LinedList"/>
    <dgm:cxn modelId="{23845294-823A-471E-8887-7CDDF913C0C7}" type="presParOf" srcId="{6F6E4115-D3BC-47F7-A737-717AF1E81D56}" destId="{E239B31B-D880-4954-977D-BF58F544D660}" srcOrd="0" destOrd="0" presId="urn:microsoft.com/office/officeart/2008/layout/LinedList"/>
    <dgm:cxn modelId="{7777192C-3203-44E4-B395-AB008865D52B}" type="presParOf" srcId="{6F6E4115-D3BC-47F7-A737-717AF1E81D56}" destId="{4F74C038-3750-4BB0-9FF4-012558A3AB75}" srcOrd="1" destOrd="0" presId="urn:microsoft.com/office/officeart/2008/layout/LinedList"/>
    <dgm:cxn modelId="{BB1C2D1C-4480-4319-BECB-5405F9648E28}" type="presParOf" srcId="{546D4C94-29D4-4030-BAB4-4A3AA35792AF}" destId="{62DE889A-5FBA-4ED7-9FE1-B77B1054559F}" srcOrd="2" destOrd="0" presId="urn:microsoft.com/office/officeart/2008/layout/LinedList"/>
    <dgm:cxn modelId="{3B6A806C-5B87-4A0E-A6DE-26A7C58B07B8}" type="presParOf" srcId="{546D4C94-29D4-4030-BAB4-4A3AA35792AF}" destId="{82B76E04-A213-48A5-A5A8-C3F4820937CA}" srcOrd="3" destOrd="0" presId="urn:microsoft.com/office/officeart/2008/layout/LinedList"/>
    <dgm:cxn modelId="{0FE51E2A-7EF5-45F5-BC7C-BF90277241AD}" type="presParOf" srcId="{82B76E04-A213-48A5-A5A8-C3F4820937CA}" destId="{B037AD90-1431-47D7-80B0-AD29359F6F22}" srcOrd="0" destOrd="0" presId="urn:microsoft.com/office/officeart/2008/layout/LinedList"/>
    <dgm:cxn modelId="{DE9FE289-160B-41CD-9E48-E68CEF286A4B}" type="presParOf" srcId="{82B76E04-A213-48A5-A5A8-C3F4820937CA}" destId="{7F0B38AB-FF5B-4CA4-9AE3-079A98A26294}" srcOrd="1" destOrd="0" presId="urn:microsoft.com/office/officeart/2008/layout/LinedList"/>
    <dgm:cxn modelId="{2BE58344-721D-494D-9FD6-749A9868406E}" type="presParOf" srcId="{546D4C94-29D4-4030-BAB4-4A3AA35792AF}" destId="{B9EF1274-5E6A-4447-BF52-D75F00692966}" srcOrd="4" destOrd="0" presId="urn:microsoft.com/office/officeart/2008/layout/LinedList"/>
    <dgm:cxn modelId="{3A572882-5DE6-401D-89A8-17CC0C13A91B}" type="presParOf" srcId="{546D4C94-29D4-4030-BAB4-4A3AA35792AF}" destId="{B34F75E7-0332-4DBF-8AE4-9BAEFF761680}" srcOrd="5" destOrd="0" presId="urn:microsoft.com/office/officeart/2008/layout/LinedList"/>
    <dgm:cxn modelId="{40045D90-C82E-4E1F-BA88-CE0E387D213C}" type="presParOf" srcId="{B34F75E7-0332-4DBF-8AE4-9BAEFF761680}" destId="{2D9129EE-46F4-4FA9-9438-7A732616EE83}" srcOrd="0" destOrd="0" presId="urn:microsoft.com/office/officeart/2008/layout/LinedList"/>
    <dgm:cxn modelId="{6BF5901D-9154-4F94-9A83-1D64AA74CB33}" type="presParOf" srcId="{B34F75E7-0332-4DBF-8AE4-9BAEFF761680}" destId="{A08FCE4A-733F-411A-87CB-6467B946C06B}" srcOrd="1" destOrd="0" presId="urn:microsoft.com/office/officeart/2008/layout/LinedList"/>
    <dgm:cxn modelId="{D26FDF72-CAAD-4296-88A9-C1F5718ECAB1}" type="presParOf" srcId="{546D4C94-29D4-4030-BAB4-4A3AA35792AF}" destId="{92105454-69D2-4DB6-9668-97510609DE02}" srcOrd="6" destOrd="0" presId="urn:microsoft.com/office/officeart/2008/layout/LinedList"/>
    <dgm:cxn modelId="{921E5BE8-BC8D-484D-AF58-3BB8D353885D}" type="presParOf" srcId="{546D4C94-29D4-4030-BAB4-4A3AA35792AF}" destId="{95AE8B85-42D2-4FC2-BB0B-67B01F379A7F}" srcOrd="7" destOrd="0" presId="urn:microsoft.com/office/officeart/2008/layout/LinedList"/>
    <dgm:cxn modelId="{EB57E45D-6499-4627-8D9C-D09DD22CCE97}" type="presParOf" srcId="{95AE8B85-42D2-4FC2-BB0B-67B01F379A7F}" destId="{9EB62B43-A4B9-4FDB-8881-7B26A6AD05AA}" srcOrd="0" destOrd="0" presId="urn:microsoft.com/office/officeart/2008/layout/LinedList"/>
    <dgm:cxn modelId="{836FB727-6386-43D6-A4E9-977D6855BA5D}" type="presParOf" srcId="{95AE8B85-42D2-4FC2-BB0B-67B01F379A7F}" destId="{96F05C16-85DB-4016-B756-D2A44EF3572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0A4FEB6-3C64-49A1-88DE-4AED33CCF67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6F4BFDE0-58B9-49D0-A807-1A347EAF5633}">
      <dgm:prSet custT="1"/>
      <dgm:spPr/>
      <dgm:t>
        <a:bodyPr/>
        <a:lstStyle/>
        <a:p>
          <a:r>
            <a:rPr lang="en-US" sz="2400" dirty="0"/>
            <a:t>Academic Specialist Handbook </a:t>
          </a:r>
        </a:p>
      </dgm:t>
    </dgm:pt>
    <dgm:pt modelId="{E5E05E64-CC22-4155-8DEE-B5013BDB3FA3}" type="parTrans" cxnId="{E05A8BEA-7ADB-4B23-B611-63E9FE451A37}">
      <dgm:prSet/>
      <dgm:spPr/>
      <dgm:t>
        <a:bodyPr/>
        <a:lstStyle/>
        <a:p>
          <a:endParaRPr lang="en-US"/>
        </a:p>
      </dgm:t>
    </dgm:pt>
    <dgm:pt modelId="{968EDE21-720A-4119-AD0F-0123EC34549D}" type="sibTrans" cxnId="{E05A8BEA-7ADB-4B23-B611-63E9FE451A37}">
      <dgm:prSet/>
      <dgm:spPr/>
      <dgm:t>
        <a:bodyPr/>
        <a:lstStyle/>
        <a:p>
          <a:endParaRPr lang="en-US"/>
        </a:p>
      </dgm:t>
    </dgm:pt>
    <dgm:pt modelId="{63156AF9-6624-4A45-A721-D0AE3843E8CB}">
      <dgm:prSet custT="1"/>
      <dgm:spPr/>
      <dgm:t>
        <a:bodyPr/>
        <a:lstStyle/>
        <a:p>
          <a:r>
            <a:rPr lang="en-US" sz="2400" dirty="0"/>
            <a:t>Faculty Handbook </a:t>
          </a:r>
        </a:p>
      </dgm:t>
    </dgm:pt>
    <dgm:pt modelId="{2CEC1E95-0E4E-4F86-A8D9-EDF9AB9C3A23}" type="parTrans" cxnId="{0CDF2694-B635-4435-BEE8-B65F200D1E7C}">
      <dgm:prSet/>
      <dgm:spPr/>
      <dgm:t>
        <a:bodyPr/>
        <a:lstStyle/>
        <a:p>
          <a:endParaRPr lang="en-US"/>
        </a:p>
      </dgm:t>
    </dgm:pt>
    <dgm:pt modelId="{05A5A6BE-8BA9-4C7E-A164-372F36F0647D}" type="sibTrans" cxnId="{0CDF2694-B635-4435-BEE8-B65F200D1E7C}">
      <dgm:prSet/>
      <dgm:spPr/>
      <dgm:t>
        <a:bodyPr/>
        <a:lstStyle/>
        <a:p>
          <a:endParaRPr lang="en-US"/>
        </a:p>
      </dgm:t>
    </dgm:pt>
    <dgm:pt modelId="{F590C887-C0F9-433B-B717-E20A7BE01A4B}">
      <dgm:prSet custT="1"/>
      <dgm:spPr/>
      <dgm:t>
        <a:bodyPr/>
        <a:lstStyle/>
        <a:p>
          <a:r>
            <a:rPr lang="en-US" sz="2000"/>
            <a:t>Fixed-Term </a:t>
          </a:r>
        </a:p>
      </dgm:t>
    </dgm:pt>
    <dgm:pt modelId="{5F3BA874-75C1-4D47-A70F-FCD5945D958D}" type="parTrans" cxnId="{FCCCAA40-3635-4B17-864D-A331EAB26149}">
      <dgm:prSet/>
      <dgm:spPr/>
      <dgm:t>
        <a:bodyPr/>
        <a:lstStyle/>
        <a:p>
          <a:endParaRPr lang="en-US"/>
        </a:p>
      </dgm:t>
    </dgm:pt>
    <dgm:pt modelId="{CFD77D17-CC08-4613-A45B-F1B1FE27389E}" type="sibTrans" cxnId="{FCCCAA40-3635-4B17-864D-A331EAB26149}">
      <dgm:prSet/>
      <dgm:spPr/>
      <dgm:t>
        <a:bodyPr/>
        <a:lstStyle/>
        <a:p>
          <a:endParaRPr lang="en-US"/>
        </a:p>
      </dgm:t>
    </dgm:pt>
    <dgm:pt modelId="{7E5D8466-2176-4C6D-91AB-B5A0CD77D08E}">
      <dgm:prSet custT="1"/>
      <dgm:spPr/>
      <dgm:t>
        <a:bodyPr/>
        <a:lstStyle/>
        <a:p>
          <a:r>
            <a:rPr lang="en-US" sz="2000" dirty="0"/>
            <a:t>Tenure Stream Faculty </a:t>
          </a:r>
        </a:p>
      </dgm:t>
    </dgm:pt>
    <dgm:pt modelId="{CEC0BF4F-94E8-4304-A37B-75861BDDBBD4}" type="parTrans" cxnId="{7E5A2668-6E75-4A68-90DF-D216894FBF40}">
      <dgm:prSet/>
      <dgm:spPr/>
      <dgm:t>
        <a:bodyPr/>
        <a:lstStyle/>
        <a:p>
          <a:endParaRPr lang="en-US"/>
        </a:p>
      </dgm:t>
    </dgm:pt>
    <dgm:pt modelId="{F31E8F9A-8A80-4529-BF3A-04B6AB9BDFD9}" type="sibTrans" cxnId="{7E5A2668-6E75-4A68-90DF-D216894FBF40}">
      <dgm:prSet/>
      <dgm:spPr/>
      <dgm:t>
        <a:bodyPr/>
        <a:lstStyle/>
        <a:p>
          <a:endParaRPr lang="en-US"/>
        </a:p>
      </dgm:t>
    </dgm:pt>
    <dgm:pt modelId="{31711E22-7FFC-49AA-8CEB-2B18B8F715AF}">
      <dgm:prSet custT="1"/>
      <dgm:spPr/>
      <dgm:t>
        <a:bodyPr/>
        <a:lstStyle/>
        <a:p>
          <a:r>
            <a:rPr lang="en-US" sz="2400"/>
            <a:t>FRIB NCSL Handbook </a:t>
          </a:r>
        </a:p>
      </dgm:t>
    </dgm:pt>
    <dgm:pt modelId="{3DD43B46-1DE9-4BFB-BD72-D98BB0C430FC}" type="parTrans" cxnId="{F44ED264-628C-4BD6-A989-3CE7007A508F}">
      <dgm:prSet/>
      <dgm:spPr/>
      <dgm:t>
        <a:bodyPr/>
        <a:lstStyle/>
        <a:p>
          <a:endParaRPr lang="en-US"/>
        </a:p>
      </dgm:t>
    </dgm:pt>
    <dgm:pt modelId="{DEBE46DA-3BB1-4C1B-B31B-CACBE88858FF}" type="sibTrans" cxnId="{F44ED264-628C-4BD6-A989-3CE7007A508F}">
      <dgm:prSet/>
      <dgm:spPr/>
      <dgm:t>
        <a:bodyPr/>
        <a:lstStyle/>
        <a:p>
          <a:endParaRPr lang="en-US"/>
        </a:p>
      </dgm:t>
    </dgm:pt>
    <dgm:pt modelId="{EA2C1604-F45D-4790-9DED-9904581D07A2}">
      <dgm:prSet custT="1"/>
      <dgm:spPr/>
      <dgm:t>
        <a:bodyPr/>
        <a:lstStyle/>
        <a:p>
          <a:r>
            <a:rPr lang="en-US" sz="2400" dirty="0"/>
            <a:t>Health Professional (HP) Handbook </a:t>
          </a:r>
        </a:p>
      </dgm:t>
    </dgm:pt>
    <dgm:pt modelId="{DFD2DCA6-1766-4EF0-9C88-0C9E2CEEBA02}" type="parTrans" cxnId="{B59E347B-7773-4DCB-96B7-85A27C7FA8EC}">
      <dgm:prSet/>
      <dgm:spPr/>
      <dgm:t>
        <a:bodyPr/>
        <a:lstStyle/>
        <a:p>
          <a:endParaRPr lang="en-US"/>
        </a:p>
      </dgm:t>
    </dgm:pt>
    <dgm:pt modelId="{CBBF7E2A-DBA8-4005-8270-56A91D411426}" type="sibTrans" cxnId="{B59E347B-7773-4DCB-96B7-85A27C7FA8EC}">
      <dgm:prSet/>
      <dgm:spPr/>
      <dgm:t>
        <a:bodyPr/>
        <a:lstStyle/>
        <a:p>
          <a:endParaRPr lang="en-US"/>
        </a:p>
      </dgm:t>
    </dgm:pt>
    <dgm:pt modelId="{8EFA39C3-88F2-4F1B-9CC4-D704D5E196C8}">
      <dgm:prSet custT="1"/>
      <dgm:spPr/>
      <dgm:t>
        <a:bodyPr/>
        <a:lstStyle/>
        <a:p>
          <a:r>
            <a:rPr lang="en-US" sz="2400"/>
            <a:t>Librarian Handbook </a:t>
          </a:r>
        </a:p>
      </dgm:t>
    </dgm:pt>
    <dgm:pt modelId="{9F744B15-A937-46EA-9049-5A4791D4269D}" type="parTrans" cxnId="{AFEABFE3-2F6E-4582-AAC2-9D1384CD18FD}">
      <dgm:prSet/>
      <dgm:spPr/>
      <dgm:t>
        <a:bodyPr/>
        <a:lstStyle/>
        <a:p>
          <a:endParaRPr lang="en-US"/>
        </a:p>
      </dgm:t>
    </dgm:pt>
    <dgm:pt modelId="{CBE71301-AE35-4346-A0EB-1AF8897DA133}" type="sibTrans" cxnId="{AFEABFE3-2F6E-4582-AAC2-9D1384CD18FD}">
      <dgm:prSet/>
      <dgm:spPr/>
      <dgm:t>
        <a:bodyPr/>
        <a:lstStyle/>
        <a:p>
          <a:endParaRPr lang="en-US"/>
        </a:p>
      </dgm:t>
    </dgm:pt>
    <dgm:pt modelId="{8E3519A2-5E33-4AC7-B9C9-95D120772CE7}">
      <dgm:prSet custT="1"/>
      <dgm:spPr/>
      <dgm:t>
        <a:bodyPr/>
        <a:lstStyle/>
        <a:p>
          <a:r>
            <a:rPr lang="en-US" sz="2400"/>
            <a:t>UNTF Contract</a:t>
          </a:r>
        </a:p>
      </dgm:t>
    </dgm:pt>
    <dgm:pt modelId="{86E5D2AA-A792-4C67-A475-2276DC8571F8}" type="parTrans" cxnId="{4789E35B-D8B5-4F01-8BC1-79CD0501BCB1}">
      <dgm:prSet/>
      <dgm:spPr/>
      <dgm:t>
        <a:bodyPr/>
        <a:lstStyle/>
        <a:p>
          <a:endParaRPr lang="en-US"/>
        </a:p>
      </dgm:t>
    </dgm:pt>
    <dgm:pt modelId="{AB26A9F5-0F63-49F4-B602-C65D858E4CA0}" type="sibTrans" cxnId="{4789E35B-D8B5-4F01-8BC1-79CD0501BCB1}">
      <dgm:prSet/>
      <dgm:spPr/>
      <dgm:t>
        <a:bodyPr/>
        <a:lstStyle/>
        <a:p>
          <a:endParaRPr lang="en-US"/>
        </a:p>
      </dgm:t>
    </dgm:pt>
    <dgm:pt modelId="{64203A1B-259E-426F-A5AC-46E52B1F926B}" type="pres">
      <dgm:prSet presAssocID="{C0A4FEB6-3C64-49A1-88DE-4AED33CCF674}" presName="root" presStyleCnt="0">
        <dgm:presLayoutVars>
          <dgm:dir/>
          <dgm:resizeHandles val="exact"/>
        </dgm:presLayoutVars>
      </dgm:prSet>
      <dgm:spPr/>
    </dgm:pt>
    <dgm:pt modelId="{7B4B3E5C-0AF1-451C-8C75-985E14F45195}" type="pres">
      <dgm:prSet presAssocID="{6F4BFDE0-58B9-49D0-A807-1A347EAF5633}" presName="compNode" presStyleCnt="0"/>
      <dgm:spPr/>
    </dgm:pt>
    <dgm:pt modelId="{53B22EEB-8E3D-4B5D-9534-27E6073B8D29}" type="pres">
      <dgm:prSet presAssocID="{6F4BFDE0-58B9-49D0-A807-1A347EAF5633}" presName="bgRect" presStyleLbl="bgShp" presStyleIdx="0" presStyleCnt="6"/>
      <dgm:spPr/>
    </dgm:pt>
    <dgm:pt modelId="{4E073F91-B94B-477E-99D8-1AAF2C8E25A4}" type="pres">
      <dgm:prSet presAssocID="{6F4BFDE0-58B9-49D0-A807-1A347EAF5633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963FA163-7134-4B45-A301-D67FE4A84601}" type="pres">
      <dgm:prSet presAssocID="{6F4BFDE0-58B9-49D0-A807-1A347EAF5633}" presName="spaceRect" presStyleCnt="0"/>
      <dgm:spPr/>
    </dgm:pt>
    <dgm:pt modelId="{50C1B1B4-C21B-4158-8A12-D541F40DF6CB}" type="pres">
      <dgm:prSet presAssocID="{6F4BFDE0-58B9-49D0-A807-1A347EAF5633}" presName="parTx" presStyleLbl="revTx" presStyleIdx="0" presStyleCnt="7">
        <dgm:presLayoutVars>
          <dgm:chMax val="0"/>
          <dgm:chPref val="0"/>
        </dgm:presLayoutVars>
      </dgm:prSet>
      <dgm:spPr/>
    </dgm:pt>
    <dgm:pt modelId="{7F0EB3D4-9954-4D46-82BD-777F0F7D6A65}" type="pres">
      <dgm:prSet presAssocID="{968EDE21-720A-4119-AD0F-0123EC34549D}" presName="sibTrans" presStyleCnt="0"/>
      <dgm:spPr/>
    </dgm:pt>
    <dgm:pt modelId="{97F953D2-54AF-4916-9A40-540483EB5E2D}" type="pres">
      <dgm:prSet presAssocID="{63156AF9-6624-4A45-A721-D0AE3843E8CB}" presName="compNode" presStyleCnt="0"/>
      <dgm:spPr/>
    </dgm:pt>
    <dgm:pt modelId="{E0C73524-B71B-4022-84FC-1B0FA4D2ED4F}" type="pres">
      <dgm:prSet presAssocID="{63156AF9-6624-4A45-A721-D0AE3843E8CB}" presName="bgRect" presStyleLbl="bgShp" presStyleIdx="1" presStyleCnt="6"/>
      <dgm:spPr/>
    </dgm:pt>
    <dgm:pt modelId="{574C09C9-6E4F-423E-8DC7-AEDB114C9429}" type="pres">
      <dgm:prSet presAssocID="{63156AF9-6624-4A45-A721-D0AE3843E8CB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ecturer"/>
        </a:ext>
      </dgm:extLst>
    </dgm:pt>
    <dgm:pt modelId="{EEADF26F-AC37-454A-B207-06AADDEB2635}" type="pres">
      <dgm:prSet presAssocID="{63156AF9-6624-4A45-A721-D0AE3843E8CB}" presName="spaceRect" presStyleCnt="0"/>
      <dgm:spPr/>
    </dgm:pt>
    <dgm:pt modelId="{ECE10B63-BA69-452B-8D0D-3F23C026AF1D}" type="pres">
      <dgm:prSet presAssocID="{63156AF9-6624-4A45-A721-D0AE3843E8CB}" presName="parTx" presStyleLbl="revTx" presStyleIdx="1" presStyleCnt="7">
        <dgm:presLayoutVars>
          <dgm:chMax val="0"/>
          <dgm:chPref val="0"/>
        </dgm:presLayoutVars>
      </dgm:prSet>
      <dgm:spPr/>
    </dgm:pt>
    <dgm:pt modelId="{DB3A62D6-5953-4401-ADA1-808C33EDF630}" type="pres">
      <dgm:prSet presAssocID="{63156AF9-6624-4A45-A721-D0AE3843E8CB}" presName="desTx" presStyleLbl="revTx" presStyleIdx="2" presStyleCnt="7">
        <dgm:presLayoutVars/>
      </dgm:prSet>
      <dgm:spPr/>
    </dgm:pt>
    <dgm:pt modelId="{30760192-2D26-4B52-B94B-F477E10F9328}" type="pres">
      <dgm:prSet presAssocID="{05A5A6BE-8BA9-4C7E-A164-372F36F0647D}" presName="sibTrans" presStyleCnt="0"/>
      <dgm:spPr/>
    </dgm:pt>
    <dgm:pt modelId="{78DAD722-DCD3-43A4-872E-CA58B9C19A2A}" type="pres">
      <dgm:prSet presAssocID="{31711E22-7FFC-49AA-8CEB-2B18B8F715AF}" presName="compNode" presStyleCnt="0"/>
      <dgm:spPr/>
    </dgm:pt>
    <dgm:pt modelId="{025B77E6-28AA-42D6-94C9-D791CC5E60D1}" type="pres">
      <dgm:prSet presAssocID="{31711E22-7FFC-49AA-8CEB-2B18B8F715AF}" presName="bgRect" presStyleLbl="bgShp" presStyleIdx="2" presStyleCnt="6"/>
      <dgm:spPr/>
    </dgm:pt>
    <dgm:pt modelId="{F1C872DE-A4AA-4825-88A9-57040E92F9AB}" type="pres">
      <dgm:prSet presAssocID="{31711E22-7FFC-49AA-8CEB-2B18B8F715AF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9EFF831A-FF84-4190-9D90-FB32843DE4E4}" type="pres">
      <dgm:prSet presAssocID="{31711E22-7FFC-49AA-8CEB-2B18B8F715AF}" presName="spaceRect" presStyleCnt="0"/>
      <dgm:spPr/>
    </dgm:pt>
    <dgm:pt modelId="{341E1865-E376-4CA9-83E4-58F3DA4FA827}" type="pres">
      <dgm:prSet presAssocID="{31711E22-7FFC-49AA-8CEB-2B18B8F715AF}" presName="parTx" presStyleLbl="revTx" presStyleIdx="3" presStyleCnt="7">
        <dgm:presLayoutVars>
          <dgm:chMax val="0"/>
          <dgm:chPref val="0"/>
        </dgm:presLayoutVars>
      </dgm:prSet>
      <dgm:spPr/>
    </dgm:pt>
    <dgm:pt modelId="{BE29A0F7-55D0-4DCA-88C2-731F49AB6108}" type="pres">
      <dgm:prSet presAssocID="{DEBE46DA-3BB1-4C1B-B31B-CACBE88858FF}" presName="sibTrans" presStyleCnt="0"/>
      <dgm:spPr/>
    </dgm:pt>
    <dgm:pt modelId="{BAFD4EBB-66D0-471C-8106-2F0E504F422C}" type="pres">
      <dgm:prSet presAssocID="{EA2C1604-F45D-4790-9DED-9904581D07A2}" presName="compNode" presStyleCnt="0"/>
      <dgm:spPr/>
    </dgm:pt>
    <dgm:pt modelId="{964122C2-52CB-49AD-898A-A65EF159CC67}" type="pres">
      <dgm:prSet presAssocID="{EA2C1604-F45D-4790-9DED-9904581D07A2}" presName="bgRect" presStyleLbl="bgShp" presStyleIdx="3" presStyleCnt="6"/>
      <dgm:spPr/>
    </dgm:pt>
    <dgm:pt modelId="{19D7E8B5-2988-4032-99C9-E0FA094E11F1}" type="pres">
      <dgm:prSet presAssocID="{EA2C1604-F45D-4790-9DED-9904581D07A2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Book"/>
        </a:ext>
      </dgm:extLst>
    </dgm:pt>
    <dgm:pt modelId="{E14E4A70-870C-49DD-96EE-E00C1A08F8A8}" type="pres">
      <dgm:prSet presAssocID="{EA2C1604-F45D-4790-9DED-9904581D07A2}" presName="spaceRect" presStyleCnt="0"/>
      <dgm:spPr/>
    </dgm:pt>
    <dgm:pt modelId="{53BB8F3D-5116-4665-9C98-43D41C57208F}" type="pres">
      <dgm:prSet presAssocID="{EA2C1604-F45D-4790-9DED-9904581D07A2}" presName="parTx" presStyleLbl="revTx" presStyleIdx="4" presStyleCnt="7">
        <dgm:presLayoutVars>
          <dgm:chMax val="0"/>
          <dgm:chPref val="0"/>
        </dgm:presLayoutVars>
      </dgm:prSet>
      <dgm:spPr/>
    </dgm:pt>
    <dgm:pt modelId="{D227F956-DF54-4879-A373-9C7D0260ADBE}" type="pres">
      <dgm:prSet presAssocID="{CBBF7E2A-DBA8-4005-8270-56A91D411426}" presName="sibTrans" presStyleCnt="0"/>
      <dgm:spPr/>
    </dgm:pt>
    <dgm:pt modelId="{70D46075-E4F0-488A-A997-39D64A06168E}" type="pres">
      <dgm:prSet presAssocID="{8EFA39C3-88F2-4F1B-9CC4-D704D5E196C8}" presName="compNode" presStyleCnt="0"/>
      <dgm:spPr/>
    </dgm:pt>
    <dgm:pt modelId="{01EA6D2A-05D8-4A89-BBA3-6912936EC929}" type="pres">
      <dgm:prSet presAssocID="{8EFA39C3-88F2-4F1B-9CC4-D704D5E196C8}" presName="bgRect" presStyleLbl="bgShp" presStyleIdx="4" presStyleCnt="6"/>
      <dgm:spPr/>
    </dgm:pt>
    <dgm:pt modelId="{89B0230F-2269-4622-B484-6A68D96F97E9}" type="pres">
      <dgm:prSet presAssocID="{8EFA39C3-88F2-4F1B-9CC4-D704D5E196C8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 on Shelf"/>
        </a:ext>
      </dgm:extLst>
    </dgm:pt>
    <dgm:pt modelId="{A9A19C19-B9A3-4849-848A-EAF565E8ACF2}" type="pres">
      <dgm:prSet presAssocID="{8EFA39C3-88F2-4F1B-9CC4-D704D5E196C8}" presName="spaceRect" presStyleCnt="0"/>
      <dgm:spPr/>
    </dgm:pt>
    <dgm:pt modelId="{943CB2DC-10E9-4915-B12F-45E41B88E734}" type="pres">
      <dgm:prSet presAssocID="{8EFA39C3-88F2-4F1B-9CC4-D704D5E196C8}" presName="parTx" presStyleLbl="revTx" presStyleIdx="5" presStyleCnt="7">
        <dgm:presLayoutVars>
          <dgm:chMax val="0"/>
          <dgm:chPref val="0"/>
        </dgm:presLayoutVars>
      </dgm:prSet>
      <dgm:spPr/>
    </dgm:pt>
    <dgm:pt modelId="{5ED468F5-F821-4B0F-AD17-AF35699D240E}" type="pres">
      <dgm:prSet presAssocID="{CBE71301-AE35-4346-A0EB-1AF8897DA133}" presName="sibTrans" presStyleCnt="0"/>
      <dgm:spPr/>
    </dgm:pt>
    <dgm:pt modelId="{947D3AD7-54DB-4AB2-9BF7-636B085E85CE}" type="pres">
      <dgm:prSet presAssocID="{8E3519A2-5E33-4AC7-B9C9-95D120772CE7}" presName="compNode" presStyleCnt="0"/>
      <dgm:spPr/>
    </dgm:pt>
    <dgm:pt modelId="{DE560D0D-1E69-4C5C-9FBC-62347AC6E7C3}" type="pres">
      <dgm:prSet presAssocID="{8E3519A2-5E33-4AC7-B9C9-95D120772CE7}" presName="bgRect" presStyleLbl="bgShp" presStyleIdx="5" presStyleCnt="6"/>
      <dgm:spPr/>
    </dgm:pt>
    <dgm:pt modelId="{01372961-098A-4199-B375-E366CAC21D2F}" type="pres">
      <dgm:prSet presAssocID="{8E3519A2-5E33-4AC7-B9C9-95D120772CE7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tract"/>
        </a:ext>
      </dgm:extLst>
    </dgm:pt>
    <dgm:pt modelId="{3BC6D885-C39E-4E10-8A3F-FCC02BFDCD0A}" type="pres">
      <dgm:prSet presAssocID="{8E3519A2-5E33-4AC7-B9C9-95D120772CE7}" presName="spaceRect" presStyleCnt="0"/>
      <dgm:spPr/>
    </dgm:pt>
    <dgm:pt modelId="{075E0F21-172E-4485-936A-250AECB38FD9}" type="pres">
      <dgm:prSet presAssocID="{8E3519A2-5E33-4AC7-B9C9-95D120772CE7}" presName="parTx" presStyleLbl="revTx" presStyleIdx="6" presStyleCnt="7">
        <dgm:presLayoutVars>
          <dgm:chMax val="0"/>
          <dgm:chPref val="0"/>
        </dgm:presLayoutVars>
      </dgm:prSet>
      <dgm:spPr/>
    </dgm:pt>
  </dgm:ptLst>
  <dgm:cxnLst>
    <dgm:cxn modelId="{95798227-0B1C-4FB4-A114-1781B2D73F11}" type="presOf" srcId="{F590C887-C0F9-433B-B717-E20A7BE01A4B}" destId="{DB3A62D6-5953-4401-ADA1-808C33EDF630}" srcOrd="0" destOrd="0" presId="urn:microsoft.com/office/officeart/2018/2/layout/IconVerticalSolidList"/>
    <dgm:cxn modelId="{81A28532-0C15-40D1-8995-8CFD802D1733}" type="presOf" srcId="{EA2C1604-F45D-4790-9DED-9904581D07A2}" destId="{53BB8F3D-5116-4665-9C98-43D41C57208F}" srcOrd="0" destOrd="0" presId="urn:microsoft.com/office/officeart/2018/2/layout/IconVerticalSolidList"/>
    <dgm:cxn modelId="{FCCCAA40-3635-4B17-864D-A331EAB26149}" srcId="{63156AF9-6624-4A45-A721-D0AE3843E8CB}" destId="{F590C887-C0F9-433B-B717-E20A7BE01A4B}" srcOrd="0" destOrd="0" parTransId="{5F3BA874-75C1-4D47-A70F-FCD5945D958D}" sibTransId="{CFD77D17-CC08-4613-A45B-F1B1FE27389E}"/>
    <dgm:cxn modelId="{4789E35B-D8B5-4F01-8BC1-79CD0501BCB1}" srcId="{C0A4FEB6-3C64-49A1-88DE-4AED33CCF674}" destId="{8E3519A2-5E33-4AC7-B9C9-95D120772CE7}" srcOrd="5" destOrd="0" parTransId="{86E5D2AA-A792-4C67-A475-2276DC8571F8}" sibTransId="{AB26A9F5-0F63-49F4-B602-C65D858E4CA0}"/>
    <dgm:cxn modelId="{B5AE685D-A7B1-4D80-9683-3AC2A4BCB698}" type="presOf" srcId="{8E3519A2-5E33-4AC7-B9C9-95D120772CE7}" destId="{075E0F21-172E-4485-936A-250AECB38FD9}" srcOrd="0" destOrd="0" presId="urn:microsoft.com/office/officeart/2018/2/layout/IconVerticalSolidList"/>
    <dgm:cxn modelId="{F44ED264-628C-4BD6-A989-3CE7007A508F}" srcId="{C0A4FEB6-3C64-49A1-88DE-4AED33CCF674}" destId="{31711E22-7FFC-49AA-8CEB-2B18B8F715AF}" srcOrd="2" destOrd="0" parTransId="{3DD43B46-1DE9-4BFB-BD72-D98BB0C430FC}" sibTransId="{DEBE46DA-3BB1-4C1B-B31B-CACBE88858FF}"/>
    <dgm:cxn modelId="{7E5A2668-6E75-4A68-90DF-D216894FBF40}" srcId="{63156AF9-6624-4A45-A721-D0AE3843E8CB}" destId="{7E5D8466-2176-4C6D-91AB-B5A0CD77D08E}" srcOrd="1" destOrd="0" parTransId="{CEC0BF4F-94E8-4304-A37B-75861BDDBBD4}" sibTransId="{F31E8F9A-8A80-4529-BF3A-04B6AB9BDFD9}"/>
    <dgm:cxn modelId="{08A48168-29E9-4EC2-B982-3C050AD82171}" type="presOf" srcId="{31711E22-7FFC-49AA-8CEB-2B18B8F715AF}" destId="{341E1865-E376-4CA9-83E4-58F3DA4FA827}" srcOrd="0" destOrd="0" presId="urn:microsoft.com/office/officeart/2018/2/layout/IconVerticalSolidList"/>
    <dgm:cxn modelId="{A3C62D52-71F0-47B6-AAD5-79DEE3D930CE}" type="presOf" srcId="{7E5D8466-2176-4C6D-91AB-B5A0CD77D08E}" destId="{DB3A62D6-5953-4401-ADA1-808C33EDF630}" srcOrd="0" destOrd="1" presId="urn:microsoft.com/office/officeart/2018/2/layout/IconVerticalSolidList"/>
    <dgm:cxn modelId="{B59E347B-7773-4DCB-96B7-85A27C7FA8EC}" srcId="{C0A4FEB6-3C64-49A1-88DE-4AED33CCF674}" destId="{EA2C1604-F45D-4790-9DED-9904581D07A2}" srcOrd="3" destOrd="0" parTransId="{DFD2DCA6-1766-4EF0-9C88-0C9E2CEEBA02}" sibTransId="{CBBF7E2A-DBA8-4005-8270-56A91D411426}"/>
    <dgm:cxn modelId="{A3E5D67E-5E06-42E4-B982-5791893AE226}" type="presOf" srcId="{C0A4FEB6-3C64-49A1-88DE-4AED33CCF674}" destId="{64203A1B-259E-426F-A5AC-46E52B1F926B}" srcOrd="0" destOrd="0" presId="urn:microsoft.com/office/officeart/2018/2/layout/IconVerticalSolidList"/>
    <dgm:cxn modelId="{0CDF2694-B635-4435-BEE8-B65F200D1E7C}" srcId="{C0A4FEB6-3C64-49A1-88DE-4AED33CCF674}" destId="{63156AF9-6624-4A45-A721-D0AE3843E8CB}" srcOrd="1" destOrd="0" parTransId="{2CEC1E95-0E4E-4F86-A8D9-EDF9AB9C3A23}" sibTransId="{05A5A6BE-8BA9-4C7E-A164-372F36F0647D}"/>
    <dgm:cxn modelId="{BF03AB9E-9DF4-4252-A6E4-21E8184100E1}" type="presOf" srcId="{8EFA39C3-88F2-4F1B-9CC4-D704D5E196C8}" destId="{943CB2DC-10E9-4915-B12F-45E41B88E734}" srcOrd="0" destOrd="0" presId="urn:microsoft.com/office/officeart/2018/2/layout/IconVerticalSolidList"/>
    <dgm:cxn modelId="{4CF368C9-B7CA-40E1-AA81-B3E16AA01287}" type="presOf" srcId="{6F4BFDE0-58B9-49D0-A807-1A347EAF5633}" destId="{50C1B1B4-C21B-4158-8A12-D541F40DF6CB}" srcOrd="0" destOrd="0" presId="urn:microsoft.com/office/officeart/2018/2/layout/IconVerticalSolidList"/>
    <dgm:cxn modelId="{AFEABFE3-2F6E-4582-AAC2-9D1384CD18FD}" srcId="{C0A4FEB6-3C64-49A1-88DE-4AED33CCF674}" destId="{8EFA39C3-88F2-4F1B-9CC4-D704D5E196C8}" srcOrd="4" destOrd="0" parTransId="{9F744B15-A937-46EA-9049-5A4791D4269D}" sibTransId="{CBE71301-AE35-4346-A0EB-1AF8897DA133}"/>
    <dgm:cxn modelId="{E05A8BEA-7ADB-4B23-B611-63E9FE451A37}" srcId="{C0A4FEB6-3C64-49A1-88DE-4AED33CCF674}" destId="{6F4BFDE0-58B9-49D0-A807-1A347EAF5633}" srcOrd="0" destOrd="0" parTransId="{E5E05E64-CC22-4155-8DEE-B5013BDB3FA3}" sibTransId="{968EDE21-720A-4119-AD0F-0123EC34549D}"/>
    <dgm:cxn modelId="{FF0CAAFD-FBE2-4D09-9FEC-1EF98FE55382}" type="presOf" srcId="{63156AF9-6624-4A45-A721-D0AE3843E8CB}" destId="{ECE10B63-BA69-452B-8D0D-3F23C026AF1D}" srcOrd="0" destOrd="0" presId="urn:microsoft.com/office/officeart/2018/2/layout/IconVerticalSolidList"/>
    <dgm:cxn modelId="{87389226-D59D-492E-925C-A092A1B4780C}" type="presParOf" srcId="{64203A1B-259E-426F-A5AC-46E52B1F926B}" destId="{7B4B3E5C-0AF1-451C-8C75-985E14F45195}" srcOrd="0" destOrd="0" presId="urn:microsoft.com/office/officeart/2018/2/layout/IconVerticalSolidList"/>
    <dgm:cxn modelId="{76BE2B72-9724-4D41-92C9-AF7E0BABC0C4}" type="presParOf" srcId="{7B4B3E5C-0AF1-451C-8C75-985E14F45195}" destId="{53B22EEB-8E3D-4B5D-9534-27E6073B8D29}" srcOrd="0" destOrd="0" presId="urn:microsoft.com/office/officeart/2018/2/layout/IconVerticalSolidList"/>
    <dgm:cxn modelId="{8D0781BE-6D90-4B92-9F0D-7F3F07E8545C}" type="presParOf" srcId="{7B4B3E5C-0AF1-451C-8C75-985E14F45195}" destId="{4E073F91-B94B-477E-99D8-1AAF2C8E25A4}" srcOrd="1" destOrd="0" presId="urn:microsoft.com/office/officeart/2018/2/layout/IconVerticalSolidList"/>
    <dgm:cxn modelId="{A3259E60-54C0-41EB-8DFB-DD303D56BD7A}" type="presParOf" srcId="{7B4B3E5C-0AF1-451C-8C75-985E14F45195}" destId="{963FA163-7134-4B45-A301-D67FE4A84601}" srcOrd="2" destOrd="0" presId="urn:microsoft.com/office/officeart/2018/2/layout/IconVerticalSolidList"/>
    <dgm:cxn modelId="{4BC09608-58B9-4647-B393-363D2A88070C}" type="presParOf" srcId="{7B4B3E5C-0AF1-451C-8C75-985E14F45195}" destId="{50C1B1B4-C21B-4158-8A12-D541F40DF6CB}" srcOrd="3" destOrd="0" presId="urn:microsoft.com/office/officeart/2018/2/layout/IconVerticalSolidList"/>
    <dgm:cxn modelId="{E3B7ED14-42B0-45C8-BCC2-2B0477EE912D}" type="presParOf" srcId="{64203A1B-259E-426F-A5AC-46E52B1F926B}" destId="{7F0EB3D4-9954-4D46-82BD-777F0F7D6A65}" srcOrd="1" destOrd="0" presId="urn:microsoft.com/office/officeart/2018/2/layout/IconVerticalSolidList"/>
    <dgm:cxn modelId="{BAA020C4-E776-4FF9-BFF9-F3C7CD101390}" type="presParOf" srcId="{64203A1B-259E-426F-A5AC-46E52B1F926B}" destId="{97F953D2-54AF-4916-9A40-540483EB5E2D}" srcOrd="2" destOrd="0" presId="urn:microsoft.com/office/officeart/2018/2/layout/IconVerticalSolidList"/>
    <dgm:cxn modelId="{87501555-F47C-416E-B6A0-2CA94D7E697C}" type="presParOf" srcId="{97F953D2-54AF-4916-9A40-540483EB5E2D}" destId="{E0C73524-B71B-4022-84FC-1B0FA4D2ED4F}" srcOrd="0" destOrd="0" presId="urn:microsoft.com/office/officeart/2018/2/layout/IconVerticalSolidList"/>
    <dgm:cxn modelId="{5D95366C-2E7E-43A6-9D6B-C7B3EC3DCD36}" type="presParOf" srcId="{97F953D2-54AF-4916-9A40-540483EB5E2D}" destId="{574C09C9-6E4F-423E-8DC7-AEDB114C9429}" srcOrd="1" destOrd="0" presId="urn:microsoft.com/office/officeart/2018/2/layout/IconVerticalSolidList"/>
    <dgm:cxn modelId="{E70DAC25-EF0A-4CE4-8C7F-0A74C0772837}" type="presParOf" srcId="{97F953D2-54AF-4916-9A40-540483EB5E2D}" destId="{EEADF26F-AC37-454A-B207-06AADDEB2635}" srcOrd="2" destOrd="0" presId="urn:microsoft.com/office/officeart/2018/2/layout/IconVerticalSolidList"/>
    <dgm:cxn modelId="{3DE1C482-B235-4A0A-BA9B-39C1F57A72D4}" type="presParOf" srcId="{97F953D2-54AF-4916-9A40-540483EB5E2D}" destId="{ECE10B63-BA69-452B-8D0D-3F23C026AF1D}" srcOrd="3" destOrd="0" presId="urn:microsoft.com/office/officeart/2018/2/layout/IconVerticalSolidList"/>
    <dgm:cxn modelId="{4AE0F5EE-D7D9-4DE3-A051-BD54B6EA03BA}" type="presParOf" srcId="{97F953D2-54AF-4916-9A40-540483EB5E2D}" destId="{DB3A62D6-5953-4401-ADA1-808C33EDF630}" srcOrd="4" destOrd="0" presId="urn:microsoft.com/office/officeart/2018/2/layout/IconVerticalSolidList"/>
    <dgm:cxn modelId="{1567D643-FE72-4562-98F7-A0C8210210C1}" type="presParOf" srcId="{64203A1B-259E-426F-A5AC-46E52B1F926B}" destId="{30760192-2D26-4B52-B94B-F477E10F9328}" srcOrd="3" destOrd="0" presId="urn:microsoft.com/office/officeart/2018/2/layout/IconVerticalSolidList"/>
    <dgm:cxn modelId="{4EFD3F9B-225C-433E-B6CB-92484DFED765}" type="presParOf" srcId="{64203A1B-259E-426F-A5AC-46E52B1F926B}" destId="{78DAD722-DCD3-43A4-872E-CA58B9C19A2A}" srcOrd="4" destOrd="0" presId="urn:microsoft.com/office/officeart/2018/2/layout/IconVerticalSolidList"/>
    <dgm:cxn modelId="{50C08481-3162-4939-9949-8FDCC2184E87}" type="presParOf" srcId="{78DAD722-DCD3-43A4-872E-CA58B9C19A2A}" destId="{025B77E6-28AA-42D6-94C9-D791CC5E60D1}" srcOrd="0" destOrd="0" presId="urn:microsoft.com/office/officeart/2018/2/layout/IconVerticalSolidList"/>
    <dgm:cxn modelId="{733467E5-06F3-473A-9544-5D8F47642F58}" type="presParOf" srcId="{78DAD722-DCD3-43A4-872E-CA58B9C19A2A}" destId="{F1C872DE-A4AA-4825-88A9-57040E92F9AB}" srcOrd="1" destOrd="0" presId="urn:microsoft.com/office/officeart/2018/2/layout/IconVerticalSolidList"/>
    <dgm:cxn modelId="{AF8F797D-28D9-4582-AE7B-B1B3F9EC630D}" type="presParOf" srcId="{78DAD722-DCD3-43A4-872E-CA58B9C19A2A}" destId="{9EFF831A-FF84-4190-9D90-FB32843DE4E4}" srcOrd="2" destOrd="0" presId="urn:microsoft.com/office/officeart/2018/2/layout/IconVerticalSolidList"/>
    <dgm:cxn modelId="{BEFF1C38-6D85-448F-9B31-78056442C6E1}" type="presParOf" srcId="{78DAD722-DCD3-43A4-872E-CA58B9C19A2A}" destId="{341E1865-E376-4CA9-83E4-58F3DA4FA827}" srcOrd="3" destOrd="0" presId="urn:microsoft.com/office/officeart/2018/2/layout/IconVerticalSolidList"/>
    <dgm:cxn modelId="{EBF83D2E-E2B2-45B2-AA7F-71611EB9539C}" type="presParOf" srcId="{64203A1B-259E-426F-A5AC-46E52B1F926B}" destId="{BE29A0F7-55D0-4DCA-88C2-731F49AB6108}" srcOrd="5" destOrd="0" presId="urn:microsoft.com/office/officeart/2018/2/layout/IconVerticalSolidList"/>
    <dgm:cxn modelId="{280C095B-1545-4325-8D10-9E85B0054D52}" type="presParOf" srcId="{64203A1B-259E-426F-A5AC-46E52B1F926B}" destId="{BAFD4EBB-66D0-471C-8106-2F0E504F422C}" srcOrd="6" destOrd="0" presId="urn:microsoft.com/office/officeart/2018/2/layout/IconVerticalSolidList"/>
    <dgm:cxn modelId="{9B4B2A58-AD7F-4191-AC23-6D7573DF0DEC}" type="presParOf" srcId="{BAFD4EBB-66D0-471C-8106-2F0E504F422C}" destId="{964122C2-52CB-49AD-898A-A65EF159CC67}" srcOrd="0" destOrd="0" presId="urn:microsoft.com/office/officeart/2018/2/layout/IconVerticalSolidList"/>
    <dgm:cxn modelId="{B73C1E97-BA4B-4D60-A38F-57E2C0B963BE}" type="presParOf" srcId="{BAFD4EBB-66D0-471C-8106-2F0E504F422C}" destId="{19D7E8B5-2988-4032-99C9-E0FA094E11F1}" srcOrd="1" destOrd="0" presId="urn:microsoft.com/office/officeart/2018/2/layout/IconVerticalSolidList"/>
    <dgm:cxn modelId="{DE4D4573-DB3D-42E1-BFF9-73F2B43B3DE0}" type="presParOf" srcId="{BAFD4EBB-66D0-471C-8106-2F0E504F422C}" destId="{E14E4A70-870C-49DD-96EE-E00C1A08F8A8}" srcOrd="2" destOrd="0" presId="urn:microsoft.com/office/officeart/2018/2/layout/IconVerticalSolidList"/>
    <dgm:cxn modelId="{00C06192-77FB-46C0-8F5B-B77C0140EE3D}" type="presParOf" srcId="{BAFD4EBB-66D0-471C-8106-2F0E504F422C}" destId="{53BB8F3D-5116-4665-9C98-43D41C57208F}" srcOrd="3" destOrd="0" presId="urn:microsoft.com/office/officeart/2018/2/layout/IconVerticalSolidList"/>
    <dgm:cxn modelId="{819C9391-C0E1-4EE1-AEB7-40047000CC9F}" type="presParOf" srcId="{64203A1B-259E-426F-A5AC-46E52B1F926B}" destId="{D227F956-DF54-4879-A373-9C7D0260ADBE}" srcOrd="7" destOrd="0" presId="urn:microsoft.com/office/officeart/2018/2/layout/IconVerticalSolidList"/>
    <dgm:cxn modelId="{EA4117DD-D2AD-4D72-868F-EAF1368EB474}" type="presParOf" srcId="{64203A1B-259E-426F-A5AC-46E52B1F926B}" destId="{70D46075-E4F0-488A-A997-39D64A06168E}" srcOrd="8" destOrd="0" presId="urn:microsoft.com/office/officeart/2018/2/layout/IconVerticalSolidList"/>
    <dgm:cxn modelId="{D18AE55F-39BB-450C-8199-91670549EB2C}" type="presParOf" srcId="{70D46075-E4F0-488A-A997-39D64A06168E}" destId="{01EA6D2A-05D8-4A89-BBA3-6912936EC929}" srcOrd="0" destOrd="0" presId="urn:microsoft.com/office/officeart/2018/2/layout/IconVerticalSolidList"/>
    <dgm:cxn modelId="{FC8BFF54-8D0E-4021-A735-066498859902}" type="presParOf" srcId="{70D46075-E4F0-488A-A997-39D64A06168E}" destId="{89B0230F-2269-4622-B484-6A68D96F97E9}" srcOrd="1" destOrd="0" presId="urn:microsoft.com/office/officeart/2018/2/layout/IconVerticalSolidList"/>
    <dgm:cxn modelId="{7BA7D0E8-DFB8-4D01-AD93-EA3296546BDE}" type="presParOf" srcId="{70D46075-E4F0-488A-A997-39D64A06168E}" destId="{A9A19C19-B9A3-4849-848A-EAF565E8ACF2}" srcOrd="2" destOrd="0" presId="urn:microsoft.com/office/officeart/2018/2/layout/IconVerticalSolidList"/>
    <dgm:cxn modelId="{19733252-D43E-4FA0-B68E-337E635A2CDF}" type="presParOf" srcId="{70D46075-E4F0-488A-A997-39D64A06168E}" destId="{943CB2DC-10E9-4915-B12F-45E41B88E734}" srcOrd="3" destOrd="0" presId="urn:microsoft.com/office/officeart/2018/2/layout/IconVerticalSolidList"/>
    <dgm:cxn modelId="{BF364602-F44A-473F-AB96-B76C9330DF48}" type="presParOf" srcId="{64203A1B-259E-426F-A5AC-46E52B1F926B}" destId="{5ED468F5-F821-4B0F-AD17-AF35699D240E}" srcOrd="9" destOrd="0" presId="urn:microsoft.com/office/officeart/2018/2/layout/IconVerticalSolidList"/>
    <dgm:cxn modelId="{DB19572D-3F5C-454D-8BF1-E65A4F4AB8C2}" type="presParOf" srcId="{64203A1B-259E-426F-A5AC-46E52B1F926B}" destId="{947D3AD7-54DB-4AB2-9BF7-636B085E85CE}" srcOrd="10" destOrd="0" presId="urn:microsoft.com/office/officeart/2018/2/layout/IconVerticalSolidList"/>
    <dgm:cxn modelId="{892B1DD6-19C6-46F3-BEA2-2AFF80400287}" type="presParOf" srcId="{947D3AD7-54DB-4AB2-9BF7-636B085E85CE}" destId="{DE560D0D-1E69-4C5C-9FBC-62347AC6E7C3}" srcOrd="0" destOrd="0" presId="urn:microsoft.com/office/officeart/2018/2/layout/IconVerticalSolidList"/>
    <dgm:cxn modelId="{074A30D7-BD09-4D25-A750-243592E1B768}" type="presParOf" srcId="{947D3AD7-54DB-4AB2-9BF7-636B085E85CE}" destId="{01372961-098A-4199-B375-E366CAC21D2F}" srcOrd="1" destOrd="0" presId="urn:microsoft.com/office/officeart/2018/2/layout/IconVerticalSolidList"/>
    <dgm:cxn modelId="{FE9E12E8-D13B-4C96-9AA6-0D363E2AF846}" type="presParOf" srcId="{947D3AD7-54DB-4AB2-9BF7-636B085E85CE}" destId="{3BC6D885-C39E-4E10-8A3F-FCC02BFDCD0A}" srcOrd="2" destOrd="0" presId="urn:microsoft.com/office/officeart/2018/2/layout/IconVerticalSolidList"/>
    <dgm:cxn modelId="{6559B4E6-5DDE-446E-97F1-A069BC497641}" type="presParOf" srcId="{947D3AD7-54DB-4AB2-9BF7-636B085E85CE}" destId="{075E0F21-172E-4485-936A-250AECB38FD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4201CE-3ADE-4F75-AD19-EF09A771AD2E}">
      <dsp:nvSpPr>
        <dsp:cNvPr id="0" name=""/>
        <dsp:cNvSpPr/>
      </dsp:nvSpPr>
      <dsp:spPr>
        <a:xfrm>
          <a:off x="999143" y="1007556"/>
          <a:ext cx="301888" cy="23547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4732"/>
              </a:lnTo>
              <a:lnTo>
                <a:pt x="301888" y="2354732"/>
              </a:lnTo>
            </a:path>
          </a:pathLst>
        </a:custGeom>
        <a:noFill/>
        <a:ln w="22225" cap="rnd" cmpd="sng" algn="ctr">
          <a:solidFill>
            <a:srgbClr val="94AE4A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60AB94-E574-437F-9FEC-EAA50D0C331E}">
      <dsp:nvSpPr>
        <dsp:cNvPr id="0" name=""/>
        <dsp:cNvSpPr/>
      </dsp:nvSpPr>
      <dsp:spPr>
        <a:xfrm>
          <a:off x="999143" y="1007556"/>
          <a:ext cx="301888" cy="9257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5792"/>
              </a:lnTo>
              <a:lnTo>
                <a:pt x="301888" y="925792"/>
              </a:lnTo>
            </a:path>
          </a:pathLst>
        </a:custGeom>
        <a:noFill/>
        <a:ln w="22225" cap="rnd" cmpd="sng" algn="ctr">
          <a:solidFill>
            <a:srgbClr val="94AE4A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9C532F-F4AB-4188-B43C-C71BED2207D6}">
      <dsp:nvSpPr>
        <dsp:cNvPr id="0" name=""/>
        <dsp:cNvSpPr/>
      </dsp:nvSpPr>
      <dsp:spPr>
        <a:xfrm>
          <a:off x="797884" y="1260"/>
          <a:ext cx="2012591" cy="1006295"/>
        </a:xfrm>
        <a:prstGeom prst="rect">
          <a:avLst/>
        </a:prstGeom>
        <a:solidFill>
          <a:srgbClr val="94AE4A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chemeClr val="tx1"/>
              </a:solidFill>
            </a:rPr>
            <a:t>EVP Administration</a:t>
          </a:r>
        </a:p>
      </dsp:txBody>
      <dsp:txXfrm>
        <a:off x="797884" y="1260"/>
        <a:ext cx="2012591" cy="1006295"/>
      </dsp:txXfrm>
    </dsp:sp>
    <dsp:sp modelId="{10D6ACEB-E40A-410F-801C-D754BDD646A7}">
      <dsp:nvSpPr>
        <dsp:cNvPr id="0" name=""/>
        <dsp:cNvSpPr/>
      </dsp:nvSpPr>
      <dsp:spPr>
        <a:xfrm>
          <a:off x="1301032" y="1430200"/>
          <a:ext cx="2012591" cy="1006295"/>
        </a:xfrm>
        <a:prstGeom prst="rect">
          <a:avLst/>
        </a:prstGeom>
        <a:solidFill>
          <a:srgbClr val="94AE4A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Associate Vice President for HR</a:t>
          </a:r>
        </a:p>
      </dsp:txBody>
      <dsp:txXfrm>
        <a:off x="1301032" y="1430200"/>
        <a:ext cx="2012591" cy="1006295"/>
      </dsp:txXfrm>
    </dsp:sp>
    <dsp:sp modelId="{670BB953-6514-41E8-81B0-8C86420AC2F9}">
      <dsp:nvSpPr>
        <dsp:cNvPr id="0" name=""/>
        <dsp:cNvSpPr/>
      </dsp:nvSpPr>
      <dsp:spPr>
        <a:xfrm>
          <a:off x="1301032" y="2859140"/>
          <a:ext cx="2012591" cy="1006295"/>
        </a:xfrm>
        <a:prstGeom prst="rect">
          <a:avLst/>
        </a:prstGeom>
        <a:solidFill>
          <a:srgbClr val="94AE4A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chemeClr val="tx1"/>
              </a:solidFill>
            </a:rPr>
            <a:t>7,000+</a:t>
          </a:r>
          <a:r>
            <a:rPr lang="en-US" sz="1900" kern="1200" baseline="0" dirty="0">
              <a:solidFill>
                <a:schemeClr val="tx1"/>
              </a:solidFill>
            </a:rPr>
            <a:t> 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baseline="0" dirty="0">
              <a:solidFill>
                <a:schemeClr val="tx1"/>
              </a:solidFill>
            </a:rPr>
            <a:t>support staff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1301032" y="2859140"/>
        <a:ext cx="2012591" cy="10062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4201CE-3ADE-4F75-AD19-EF09A771AD2E}">
      <dsp:nvSpPr>
        <dsp:cNvPr id="0" name=""/>
        <dsp:cNvSpPr/>
      </dsp:nvSpPr>
      <dsp:spPr>
        <a:xfrm>
          <a:off x="1049314" y="1007303"/>
          <a:ext cx="301971" cy="23553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5374"/>
              </a:lnTo>
              <a:lnTo>
                <a:pt x="301971" y="2355374"/>
              </a:lnTo>
            </a:path>
          </a:pathLst>
        </a:custGeom>
        <a:noFill/>
        <a:ln w="22225" cap="rnd" cmpd="sng" algn="ctr">
          <a:solidFill>
            <a:srgbClr val="94AE4A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60AB94-E574-437F-9FEC-EAA50D0C331E}">
      <dsp:nvSpPr>
        <dsp:cNvPr id="0" name=""/>
        <dsp:cNvSpPr/>
      </dsp:nvSpPr>
      <dsp:spPr>
        <a:xfrm>
          <a:off x="1049314" y="1007303"/>
          <a:ext cx="301971" cy="9260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6044"/>
              </a:lnTo>
              <a:lnTo>
                <a:pt x="301971" y="926044"/>
              </a:lnTo>
            </a:path>
          </a:pathLst>
        </a:custGeom>
        <a:noFill/>
        <a:ln w="22225" cap="rnd" cmpd="sng" algn="ctr">
          <a:solidFill>
            <a:srgbClr val="94AE4A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9C532F-F4AB-4188-B43C-C71BED2207D6}">
      <dsp:nvSpPr>
        <dsp:cNvPr id="0" name=""/>
        <dsp:cNvSpPr/>
      </dsp:nvSpPr>
      <dsp:spPr>
        <a:xfrm>
          <a:off x="848000" y="733"/>
          <a:ext cx="2013140" cy="1006570"/>
        </a:xfrm>
        <a:prstGeom prst="rect">
          <a:avLst/>
        </a:prstGeom>
        <a:solidFill>
          <a:srgbClr val="94AE4A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</a:rPr>
            <a:t>Provost and </a:t>
          </a:r>
          <a:br>
            <a:rPr lang="en-US" sz="1700" kern="1200" dirty="0">
              <a:solidFill>
                <a:schemeClr val="tx1"/>
              </a:solidFill>
            </a:rPr>
          </a:br>
          <a:r>
            <a:rPr lang="en-US" sz="1700" kern="1200" dirty="0">
              <a:solidFill>
                <a:schemeClr val="tx1"/>
              </a:solidFill>
            </a:rPr>
            <a:t>Exec VP</a:t>
          </a:r>
        </a:p>
      </dsp:txBody>
      <dsp:txXfrm>
        <a:off x="848000" y="733"/>
        <a:ext cx="2013140" cy="1006570"/>
      </dsp:txXfrm>
    </dsp:sp>
    <dsp:sp modelId="{10D6ACEB-E40A-410F-801C-D754BDD646A7}">
      <dsp:nvSpPr>
        <dsp:cNvPr id="0" name=""/>
        <dsp:cNvSpPr/>
      </dsp:nvSpPr>
      <dsp:spPr>
        <a:xfrm>
          <a:off x="1351285" y="1430063"/>
          <a:ext cx="2013140" cy="1006570"/>
        </a:xfrm>
        <a:prstGeom prst="rect">
          <a:avLst/>
        </a:prstGeom>
        <a:solidFill>
          <a:srgbClr val="94AE4A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</a:rPr>
            <a:t>Associate Provost and Associate VP </a:t>
          </a:r>
          <a:br>
            <a:rPr lang="en-US" sz="1700" kern="1200" dirty="0">
              <a:solidFill>
                <a:schemeClr val="tx1"/>
              </a:solidFill>
            </a:rPr>
          </a:br>
          <a:r>
            <a:rPr lang="en-US" sz="1700" kern="1200" dirty="0">
              <a:solidFill>
                <a:schemeClr val="tx1"/>
              </a:solidFill>
            </a:rPr>
            <a:t>for Faculty and Academic Staff Affairs</a:t>
          </a:r>
        </a:p>
      </dsp:txBody>
      <dsp:txXfrm>
        <a:off x="1351285" y="1430063"/>
        <a:ext cx="2013140" cy="1006570"/>
      </dsp:txXfrm>
    </dsp:sp>
    <dsp:sp modelId="{670BB953-6514-41E8-81B0-8C86420AC2F9}">
      <dsp:nvSpPr>
        <dsp:cNvPr id="0" name=""/>
        <dsp:cNvSpPr/>
      </dsp:nvSpPr>
      <dsp:spPr>
        <a:xfrm>
          <a:off x="1351285" y="2859393"/>
          <a:ext cx="2013140" cy="1006570"/>
        </a:xfrm>
        <a:prstGeom prst="rect">
          <a:avLst/>
        </a:prstGeom>
        <a:solidFill>
          <a:srgbClr val="94AE4A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chemeClr val="tx1"/>
              </a:solidFill>
            </a:rPr>
            <a:t>5,700 faculty, academic staff and executive managers</a:t>
          </a:r>
        </a:p>
      </dsp:txBody>
      <dsp:txXfrm>
        <a:off x="1351285" y="2859393"/>
        <a:ext cx="2013140" cy="10065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4201CE-3ADE-4F75-AD19-EF09A771AD2E}">
      <dsp:nvSpPr>
        <dsp:cNvPr id="0" name=""/>
        <dsp:cNvSpPr/>
      </dsp:nvSpPr>
      <dsp:spPr>
        <a:xfrm>
          <a:off x="865634" y="848821"/>
          <a:ext cx="223176" cy="25936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93650"/>
              </a:lnTo>
              <a:lnTo>
                <a:pt x="223176" y="2593650"/>
              </a:lnTo>
            </a:path>
          </a:pathLst>
        </a:custGeom>
        <a:noFill/>
        <a:ln w="22225" cap="rnd" cmpd="sng" algn="ctr">
          <a:solidFill>
            <a:srgbClr val="94AE4A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60AB94-E574-437F-9FEC-EAA50D0C331E}">
      <dsp:nvSpPr>
        <dsp:cNvPr id="0" name=""/>
        <dsp:cNvSpPr/>
      </dsp:nvSpPr>
      <dsp:spPr>
        <a:xfrm>
          <a:off x="865634" y="848821"/>
          <a:ext cx="254535" cy="10845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4527"/>
              </a:lnTo>
              <a:lnTo>
                <a:pt x="254535" y="1084527"/>
              </a:lnTo>
            </a:path>
          </a:pathLst>
        </a:custGeom>
        <a:noFill/>
        <a:ln w="22225" cap="rnd" cmpd="sng" algn="ctr">
          <a:solidFill>
            <a:srgbClr val="94AE4A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9C532F-F4AB-4188-B43C-C71BED2207D6}">
      <dsp:nvSpPr>
        <dsp:cNvPr id="0" name=""/>
        <dsp:cNvSpPr/>
      </dsp:nvSpPr>
      <dsp:spPr>
        <a:xfrm>
          <a:off x="695944" y="371"/>
          <a:ext cx="1696900" cy="848450"/>
        </a:xfrm>
        <a:prstGeom prst="rect">
          <a:avLst/>
        </a:prstGeom>
        <a:solidFill>
          <a:srgbClr val="94AE4A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en-US" sz="2100" kern="1200" dirty="0">
              <a:solidFill>
                <a:schemeClr val="tx1"/>
              </a:solidFill>
            </a:rPr>
          </a:br>
          <a:r>
            <a:rPr lang="en-US" sz="1600" kern="1200" dirty="0">
              <a:solidFill>
                <a:schemeClr val="tx1"/>
              </a:solidFill>
            </a:rPr>
            <a:t>Exec VP Office of Health Sciences</a:t>
          </a:r>
        </a:p>
      </dsp:txBody>
      <dsp:txXfrm>
        <a:off x="695944" y="371"/>
        <a:ext cx="1696900" cy="848450"/>
      </dsp:txXfrm>
    </dsp:sp>
    <dsp:sp modelId="{10D6ACEB-E40A-410F-801C-D754BDD646A7}">
      <dsp:nvSpPr>
        <dsp:cNvPr id="0" name=""/>
        <dsp:cNvSpPr/>
      </dsp:nvSpPr>
      <dsp:spPr>
        <a:xfrm>
          <a:off x="1120169" y="1205170"/>
          <a:ext cx="2396311" cy="1456356"/>
        </a:xfrm>
        <a:prstGeom prst="rect">
          <a:avLst/>
        </a:prstGeom>
        <a:solidFill>
          <a:srgbClr val="94AE4A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chemeClr val="tx1"/>
              </a:solidFill>
            </a:rPr>
            <a:t>College of Human Medicine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chemeClr val="tx1"/>
              </a:solidFill>
            </a:rPr>
            <a:t>College of Osteopathic Medicine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chemeClr val="tx1"/>
              </a:solidFill>
            </a:rPr>
            <a:t>College of Nursing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solidFill>
                <a:schemeClr val="tx1"/>
              </a:solidFill>
            </a:rPr>
            <a:t>Health Care Inc</a:t>
          </a:r>
        </a:p>
      </dsp:txBody>
      <dsp:txXfrm>
        <a:off x="1120169" y="1205170"/>
        <a:ext cx="2396311" cy="1456356"/>
      </dsp:txXfrm>
    </dsp:sp>
    <dsp:sp modelId="{670BB953-6514-41E8-81B0-8C86420AC2F9}">
      <dsp:nvSpPr>
        <dsp:cNvPr id="0" name=""/>
        <dsp:cNvSpPr/>
      </dsp:nvSpPr>
      <dsp:spPr>
        <a:xfrm>
          <a:off x="1088811" y="3018246"/>
          <a:ext cx="1718484" cy="848450"/>
        </a:xfrm>
        <a:prstGeom prst="rect">
          <a:avLst/>
        </a:prstGeom>
        <a:solidFill>
          <a:srgbClr val="94AE4A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1"/>
              </a:solidFill>
            </a:rPr>
            <a:t>Faculty, academic staff, and support staff</a:t>
          </a:r>
        </a:p>
      </dsp:txBody>
      <dsp:txXfrm>
        <a:off x="1088811" y="3018246"/>
        <a:ext cx="1718484" cy="8484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E36C80-06D2-463F-BFFF-54BF665F4BC0}">
      <dsp:nvSpPr>
        <dsp:cNvPr id="0" name=""/>
        <dsp:cNvSpPr/>
      </dsp:nvSpPr>
      <dsp:spPr>
        <a:xfrm>
          <a:off x="3529476" y="1840"/>
          <a:ext cx="3970661" cy="885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Gill Sans MT" panose="020B0502020104020203"/>
            </a:rPr>
            <a:t>Outreach</a:t>
          </a:r>
        </a:p>
      </dsp:txBody>
      <dsp:txXfrm>
        <a:off x="3572700" y="45064"/>
        <a:ext cx="3884213" cy="799002"/>
      </dsp:txXfrm>
    </dsp:sp>
    <dsp:sp modelId="{E07097EE-F9FE-4641-A40E-66BF0547EB21}">
      <dsp:nvSpPr>
        <dsp:cNvPr id="0" name=""/>
        <dsp:cNvSpPr/>
      </dsp:nvSpPr>
      <dsp:spPr>
        <a:xfrm>
          <a:off x="3529476" y="931564"/>
          <a:ext cx="3970661" cy="885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Closure Considerations</a:t>
          </a:r>
        </a:p>
      </dsp:txBody>
      <dsp:txXfrm>
        <a:off x="3572700" y="974788"/>
        <a:ext cx="3884213" cy="799002"/>
      </dsp:txXfrm>
    </dsp:sp>
    <dsp:sp modelId="{91DC2F8B-F08A-4CE6-9811-D39D3225C1E9}">
      <dsp:nvSpPr>
        <dsp:cNvPr id="0" name=""/>
        <dsp:cNvSpPr/>
      </dsp:nvSpPr>
      <dsp:spPr>
        <a:xfrm>
          <a:off x="3529476" y="1861287"/>
          <a:ext cx="3970661" cy="885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Gill Sans MT" panose="020B0502020104020203"/>
            </a:rPr>
            <a:t>Notifications</a:t>
          </a:r>
          <a:r>
            <a:rPr lang="en-US" sz="2600" kern="1200" dirty="0"/>
            <a:t> to Other Units</a:t>
          </a:r>
        </a:p>
      </dsp:txBody>
      <dsp:txXfrm>
        <a:off x="3572700" y="1904511"/>
        <a:ext cx="3884213" cy="799002"/>
      </dsp:txXfrm>
    </dsp:sp>
    <dsp:sp modelId="{B0334C0F-1477-46C2-9CB5-5F4BE54B3FA3}">
      <dsp:nvSpPr>
        <dsp:cNvPr id="0" name=""/>
        <dsp:cNvSpPr/>
      </dsp:nvSpPr>
      <dsp:spPr>
        <a:xfrm>
          <a:off x="3529476" y="2791011"/>
          <a:ext cx="3970661" cy="885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Referrals</a:t>
          </a:r>
        </a:p>
      </dsp:txBody>
      <dsp:txXfrm>
        <a:off x="3572700" y="2834235"/>
        <a:ext cx="3884213" cy="79900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17C38B-E32E-43B0-B9F4-711B8B14C45B}">
      <dsp:nvSpPr>
        <dsp:cNvPr id="0" name=""/>
        <dsp:cNvSpPr/>
      </dsp:nvSpPr>
      <dsp:spPr>
        <a:xfrm>
          <a:off x="685051" y="0"/>
          <a:ext cx="7763911" cy="4548995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C34D23-00E9-484A-AFB0-AF1E1DE42A48}">
      <dsp:nvSpPr>
        <dsp:cNvPr id="0" name=""/>
        <dsp:cNvSpPr/>
      </dsp:nvSpPr>
      <dsp:spPr>
        <a:xfrm>
          <a:off x="309521" y="1364698"/>
          <a:ext cx="2740204" cy="18195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Gill Sans MT" panose="020B0502020104020203"/>
            </a:rPr>
            <a:t>Consult with FASA, OER, OHS to review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Gill Sans MT" panose="020B0502020104020203"/>
            </a:rPr>
            <a:t>Do not investigate</a:t>
          </a:r>
          <a:endParaRPr lang="en-US" sz="2000" kern="1200" dirty="0"/>
        </a:p>
      </dsp:txBody>
      <dsp:txXfrm>
        <a:off x="398346" y="1453523"/>
        <a:ext cx="2562554" cy="1641948"/>
      </dsp:txXfrm>
    </dsp:sp>
    <dsp:sp modelId="{91B97966-D7F4-4974-8A74-AB6C64ADC3F4}">
      <dsp:nvSpPr>
        <dsp:cNvPr id="0" name=""/>
        <dsp:cNvSpPr/>
      </dsp:nvSpPr>
      <dsp:spPr>
        <a:xfrm>
          <a:off x="3196904" y="1364698"/>
          <a:ext cx="2740204" cy="18195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Gill Sans MT" panose="020B0502020104020203"/>
            </a:rPr>
            <a:t>Consider whether interim action may be needed</a:t>
          </a:r>
          <a:endParaRPr lang="en-US" sz="2600" kern="1200" dirty="0"/>
        </a:p>
      </dsp:txBody>
      <dsp:txXfrm>
        <a:off x="3285729" y="1453523"/>
        <a:ext cx="2562554" cy="1641948"/>
      </dsp:txXfrm>
    </dsp:sp>
    <dsp:sp modelId="{D6BD76DC-7BBC-4B5E-AA6D-04407EF6D5D8}">
      <dsp:nvSpPr>
        <dsp:cNvPr id="0" name=""/>
        <dsp:cNvSpPr/>
      </dsp:nvSpPr>
      <dsp:spPr>
        <a:xfrm>
          <a:off x="6084288" y="1364698"/>
          <a:ext cx="2740204" cy="18195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Gill Sans MT" panose="020B0502020104020203"/>
            </a:rPr>
            <a:t>Do not retaliate</a:t>
          </a:r>
        </a:p>
      </dsp:txBody>
      <dsp:txXfrm>
        <a:off x="6173113" y="1453523"/>
        <a:ext cx="2562554" cy="164194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D77403-E310-4BAC-BDCA-FF68774ECD91}">
      <dsp:nvSpPr>
        <dsp:cNvPr id="0" name=""/>
        <dsp:cNvSpPr/>
      </dsp:nvSpPr>
      <dsp:spPr>
        <a:xfrm>
          <a:off x="2175412" y="665663"/>
          <a:ext cx="46969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69691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2397750" y="708882"/>
        <a:ext cx="25014" cy="5002"/>
      </dsp:txXfrm>
    </dsp:sp>
    <dsp:sp modelId="{4710DE09-6F0C-4CB7-A595-A55595BDC566}">
      <dsp:nvSpPr>
        <dsp:cNvPr id="0" name=""/>
        <dsp:cNvSpPr/>
      </dsp:nvSpPr>
      <dsp:spPr>
        <a:xfrm>
          <a:off x="2030" y="58829"/>
          <a:ext cx="2175181" cy="130510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solidFill>
                <a:schemeClr val="tx1"/>
              </a:solidFill>
            </a:rPr>
            <a:t>Formal Complaint (All parties notified)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b="1" kern="1200" dirty="0">
              <a:solidFill>
                <a:schemeClr val="tx1"/>
              </a:solidFill>
            </a:rPr>
            <a:t>OIE</a:t>
          </a:r>
        </a:p>
      </dsp:txBody>
      <dsp:txXfrm>
        <a:off x="2030" y="58829"/>
        <a:ext cx="2175181" cy="1305108"/>
      </dsp:txXfrm>
    </dsp:sp>
    <dsp:sp modelId="{6F4B1528-06CE-49E7-9F83-A5D6E92C9F74}">
      <dsp:nvSpPr>
        <dsp:cNvPr id="0" name=""/>
        <dsp:cNvSpPr/>
      </dsp:nvSpPr>
      <dsp:spPr>
        <a:xfrm>
          <a:off x="4850885" y="665663"/>
          <a:ext cx="46969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69691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5073223" y="708882"/>
        <a:ext cx="25014" cy="5002"/>
      </dsp:txXfrm>
    </dsp:sp>
    <dsp:sp modelId="{833B4D0B-563C-4512-9716-D5DFAE6A521E}">
      <dsp:nvSpPr>
        <dsp:cNvPr id="0" name=""/>
        <dsp:cNvSpPr/>
      </dsp:nvSpPr>
      <dsp:spPr>
        <a:xfrm>
          <a:off x="2677503" y="58829"/>
          <a:ext cx="2175181" cy="130510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solidFill>
                <a:schemeClr val="tx1"/>
              </a:solidFill>
            </a:rPr>
            <a:t>Parties Connected to Advisors</a:t>
          </a:r>
        </a:p>
      </dsp:txBody>
      <dsp:txXfrm>
        <a:off x="2677503" y="58829"/>
        <a:ext cx="2175181" cy="1305108"/>
      </dsp:txXfrm>
    </dsp:sp>
    <dsp:sp modelId="{A1686A58-B0FA-4151-BA14-04F3446038A3}">
      <dsp:nvSpPr>
        <dsp:cNvPr id="0" name=""/>
        <dsp:cNvSpPr/>
      </dsp:nvSpPr>
      <dsp:spPr>
        <a:xfrm>
          <a:off x="7526358" y="665663"/>
          <a:ext cx="46969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69691" y="45720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7748696" y="708882"/>
        <a:ext cx="25014" cy="5002"/>
      </dsp:txXfrm>
    </dsp:sp>
    <dsp:sp modelId="{6C662E3A-E562-4A99-9B08-C5551D86953E}">
      <dsp:nvSpPr>
        <dsp:cNvPr id="0" name=""/>
        <dsp:cNvSpPr/>
      </dsp:nvSpPr>
      <dsp:spPr>
        <a:xfrm>
          <a:off x="5352976" y="58829"/>
          <a:ext cx="2175181" cy="130510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solidFill>
                <a:schemeClr val="tx1"/>
              </a:solidFill>
            </a:rPr>
            <a:t>Ongoing Evidence Gathering</a:t>
          </a:r>
        </a:p>
      </dsp:txBody>
      <dsp:txXfrm>
        <a:off x="5352976" y="58829"/>
        <a:ext cx="2175181" cy="1305108"/>
      </dsp:txXfrm>
    </dsp:sp>
    <dsp:sp modelId="{59D84F73-8890-4536-90EC-D1511CC50A32}">
      <dsp:nvSpPr>
        <dsp:cNvPr id="0" name=""/>
        <dsp:cNvSpPr/>
      </dsp:nvSpPr>
      <dsp:spPr>
        <a:xfrm>
          <a:off x="1089621" y="1362138"/>
          <a:ext cx="8026419" cy="469691"/>
        </a:xfrm>
        <a:custGeom>
          <a:avLst/>
          <a:gdLst/>
          <a:ahLst/>
          <a:cxnLst/>
          <a:rect l="0" t="0" r="0" b="0"/>
          <a:pathLst>
            <a:path>
              <a:moveTo>
                <a:pt x="8026419" y="0"/>
              </a:moveTo>
              <a:lnTo>
                <a:pt x="8026419" y="251945"/>
              </a:lnTo>
              <a:lnTo>
                <a:pt x="0" y="251945"/>
              </a:lnTo>
              <a:lnTo>
                <a:pt x="0" y="469691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4901781" y="1594482"/>
        <a:ext cx="402099" cy="5002"/>
      </dsp:txXfrm>
    </dsp:sp>
    <dsp:sp modelId="{D2B745AB-F8A0-46B1-A903-91BB9DACB1E4}">
      <dsp:nvSpPr>
        <dsp:cNvPr id="0" name=""/>
        <dsp:cNvSpPr/>
      </dsp:nvSpPr>
      <dsp:spPr>
        <a:xfrm>
          <a:off x="8028449" y="58829"/>
          <a:ext cx="2175181" cy="130510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solidFill>
                <a:schemeClr val="tx1"/>
              </a:solidFill>
            </a:rPr>
            <a:t>Regular Status Updates to Parties</a:t>
          </a:r>
        </a:p>
      </dsp:txBody>
      <dsp:txXfrm>
        <a:off x="8028449" y="58829"/>
        <a:ext cx="2175181" cy="1305108"/>
      </dsp:txXfrm>
    </dsp:sp>
    <dsp:sp modelId="{8624691F-2B14-48EE-906C-1314A65B795C}">
      <dsp:nvSpPr>
        <dsp:cNvPr id="0" name=""/>
        <dsp:cNvSpPr/>
      </dsp:nvSpPr>
      <dsp:spPr>
        <a:xfrm>
          <a:off x="2175412" y="2471064"/>
          <a:ext cx="46969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69691" y="45720"/>
              </a:lnTo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2397750" y="2514283"/>
        <a:ext cx="25014" cy="5002"/>
      </dsp:txXfrm>
    </dsp:sp>
    <dsp:sp modelId="{B0C51428-258A-4E6F-A86B-F7DC5C9D1601}">
      <dsp:nvSpPr>
        <dsp:cNvPr id="0" name=""/>
        <dsp:cNvSpPr/>
      </dsp:nvSpPr>
      <dsp:spPr>
        <a:xfrm>
          <a:off x="2030" y="1864230"/>
          <a:ext cx="2175181" cy="130510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solidFill>
                <a:schemeClr val="tx1"/>
              </a:solidFill>
            </a:rPr>
            <a:t>Ongoing Supportive Measures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b="1" kern="1200" dirty="0">
              <a:solidFill>
                <a:schemeClr val="tx1"/>
              </a:solidFill>
            </a:rPr>
            <a:t>S&amp;ET</a:t>
          </a:r>
        </a:p>
      </dsp:txBody>
      <dsp:txXfrm>
        <a:off x="2030" y="1864230"/>
        <a:ext cx="2175181" cy="1305108"/>
      </dsp:txXfrm>
    </dsp:sp>
    <dsp:sp modelId="{FDE8EDE8-AB9F-4B8F-A2E7-E72FD9612725}">
      <dsp:nvSpPr>
        <dsp:cNvPr id="0" name=""/>
        <dsp:cNvSpPr/>
      </dsp:nvSpPr>
      <dsp:spPr>
        <a:xfrm>
          <a:off x="4850885" y="2471064"/>
          <a:ext cx="46969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69691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5073223" y="2514283"/>
        <a:ext cx="25014" cy="5002"/>
      </dsp:txXfrm>
    </dsp:sp>
    <dsp:sp modelId="{4020AF25-2EA2-4AC2-A5B7-2B59582B4175}">
      <dsp:nvSpPr>
        <dsp:cNvPr id="0" name=""/>
        <dsp:cNvSpPr/>
      </dsp:nvSpPr>
      <dsp:spPr>
        <a:xfrm>
          <a:off x="2677503" y="1864230"/>
          <a:ext cx="2175181" cy="130510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solidFill>
                <a:schemeClr val="tx1"/>
              </a:solidFill>
            </a:rPr>
            <a:t>Witness Statements</a:t>
          </a:r>
        </a:p>
      </dsp:txBody>
      <dsp:txXfrm>
        <a:off x="2677503" y="1864230"/>
        <a:ext cx="2175181" cy="1305108"/>
      </dsp:txXfrm>
    </dsp:sp>
    <dsp:sp modelId="{248D0BA8-C9F0-4B05-B47F-731321720256}">
      <dsp:nvSpPr>
        <dsp:cNvPr id="0" name=""/>
        <dsp:cNvSpPr/>
      </dsp:nvSpPr>
      <dsp:spPr>
        <a:xfrm>
          <a:off x="7526358" y="2471064"/>
          <a:ext cx="46969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69691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7748696" y="2514283"/>
        <a:ext cx="25014" cy="5002"/>
      </dsp:txXfrm>
    </dsp:sp>
    <dsp:sp modelId="{09ACD856-6C92-4B35-8813-8029B6861327}">
      <dsp:nvSpPr>
        <dsp:cNvPr id="0" name=""/>
        <dsp:cNvSpPr/>
      </dsp:nvSpPr>
      <dsp:spPr>
        <a:xfrm>
          <a:off x="5352976" y="1864230"/>
          <a:ext cx="2175181" cy="130510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solidFill>
                <a:schemeClr val="tx1"/>
              </a:solidFill>
            </a:rPr>
            <a:t>Parties’ Evidence Review (Directly Related to Allegations)</a:t>
          </a:r>
        </a:p>
      </dsp:txBody>
      <dsp:txXfrm>
        <a:off x="5352976" y="1864230"/>
        <a:ext cx="2175181" cy="1305108"/>
      </dsp:txXfrm>
    </dsp:sp>
    <dsp:sp modelId="{5C340AA6-75C0-4700-98E1-06ED32A1E50A}">
      <dsp:nvSpPr>
        <dsp:cNvPr id="0" name=""/>
        <dsp:cNvSpPr/>
      </dsp:nvSpPr>
      <dsp:spPr>
        <a:xfrm>
          <a:off x="1089621" y="3167538"/>
          <a:ext cx="8026419" cy="469691"/>
        </a:xfrm>
        <a:custGeom>
          <a:avLst/>
          <a:gdLst/>
          <a:ahLst/>
          <a:cxnLst/>
          <a:rect l="0" t="0" r="0" b="0"/>
          <a:pathLst>
            <a:path>
              <a:moveTo>
                <a:pt x="8026419" y="0"/>
              </a:moveTo>
              <a:lnTo>
                <a:pt x="8026419" y="251945"/>
              </a:lnTo>
              <a:lnTo>
                <a:pt x="0" y="251945"/>
              </a:lnTo>
              <a:lnTo>
                <a:pt x="0" y="469691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4901781" y="3399883"/>
        <a:ext cx="402099" cy="5002"/>
      </dsp:txXfrm>
    </dsp:sp>
    <dsp:sp modelId="{EB6B6FA7-F3E0-45D2-ADBF-9F2302A25763}">
      <dsp:nvSpPr>
        <dsp:cNvPr id="0" name=""/>
        <dsp:cNvSpPr/>
      </dsp:nvSpPr>
      <dsp:spPr>
        <a:xfrm>
          <a:off x="8028449" y="1864230"/>
          <a:ext cx="2175181" cy="130510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solidFill>
                <a:schemeClr val="tx1"/>
              </a:solidFill>
            </a:rPr>
            <a:t>Investigation Report (Relevant Evidence)</a:t>
          </a:r>
        </a:p>
      </dsp:txBody>
      <dsp:txXfrm>
        <a:off x="8028449" y="1864230"/>
        <a:ext cx="2175181" cy="1305108"/>
      </dsp:txXfrm>
    </dsp:sp>
    <dsp:sp modelId="{19CC0200-2A5D-431A-B09F-3ED013260331}">
      <dsp:nvSpPr>
        <dsp:cNvPr id="0" name=""/>
        <dsp:cNvSpPr/>
      </dsp:nvSpPr>
      <dsp:spPr>
        <a:xfrm>
          <a:off x="2175412" y="4276465"/>
          <a:ext cx="46969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69691" y="45720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2397750" y="4319683"/>
        <a:ext cx="25014" cy="5002"/>
      </dsp:txXfrm>
    </dsp:sp>
    <dsp:sp modelId="{C9997F05-5B8C-46B5-9183-F715A654E7B4}">
      <dsp:nvSpPr>
        <dsp:cNvPr id="0" name=""/>
        <dsp:cNvSpPr/>
      </dsp:nvSpPr>
      <dsp:spPr>
        <a:xfrm>
          <a:off x="2030" y="3669630"/>
          <a:ext cx="2175181" cy="130510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solidFill>
                <a:schemeClr val="tx1"/>
              </a:solidFill>
            </a:rPr>
            <a:t>Resolution Office for Hearing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b="1" kern="1200" dirty="0">
              <a:solidFill>
                <a:schemeClr val="tx1"/>
              </a:solidFill>
            </a:rPr>
            <a:t>RO</a:t>
          </a:r>
        </a:p>
      </dsp:txBody>
      <dsp:txXfrm>
        <a:off x="2030" y="3669630"/>
        <a:ext cx="2175181" cy="1305108"/>
      </dsp:txXfrm>
    </dsp:sp>
    <dsp:sp modelId="{9C2F0982-5755-40D7-A836-1DE549AE7D55}">
      <dsp:nvSpPr>
        <dsp:cNvPr id="0" name=""/>
        <dsp:cNvSpPr/>
      </dsp:nvSpPr>
      <dsp:spPr>
        <a:xfrm>
          <a:off x="4850885" y="4276465"/>
          <a:ext cx="46969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69691" y="45720"/>
              </a:lnTo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5073223" y="4319683"/>
        <a:ext cx="25014" cy="5002"/>
      </dsp:txXfrm>
    </dsp:sp>
    <dsp:sp modelId="{3F23E033-5118-45CC-A683-C4E01C5D1C63}">
      <dsp:nvSpPr>
        <dsp:cNvPr id="0" name=""/>
        <dsp:cNvSpPr/>
      </dsp:nvSpPr>
      <dsp:spPr>
        <a:xfrm>
          <a:off x="2677503" y="3669630"/>
          <a:ext cx="2175181" cy="130510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solidFill>
                <a:schemeClr val="tx1"/>
              </a:solidFill>
            </a:rPr>
            <a:t>Hearing (Cross-Examination)</a:t>
          </a:r>
        </a:p>
      </dsp:txBody>
      <dsp:txXfrm>
        <a:off x="2677503" y="3669630"/>
        <a:ext cx="2175181" cy="1305108"/>
      </dsp:txXfrm>
    </dsp:sp>
    <dsp:sp modelId="{934EC768-3BFE-47D7-8D16-DCA7CC2C1385}">
      <dsp:nvSpPr>
        <dsp:cNvPr id="0" name=""/>
        <dsp:cNvSpPr/>
      </dsp:nvSpPr>
      <dsp:spPr>
        <a:xfrm>
          <a:off x="7526358" y="4276465"/>
          <a:ext cx="46969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69691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7748696" y="4319683"/>
        <a:ext cx="25014" cy="5002"/>
      </dsp:txXfrm>
    </dsp:sp>
    <dsp:sp modelId="{FD0982D3-8488-45D9-A8CF-D6E38A9FCFB4}">
      <dsp:nvSpPr>
        <dsp:cNvPr id="0" name=""/>
        <dsp:cNvSpPr/>
      </dsp:nvSpPr>
      <dsp:spPr>
        <a:xfrm>
          <a:off x="5352976" y="3669630"/>
          <a:ext cx="2175181" cy="130510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solidFill>
                <a:schemeClr val="tx1"/>
              </a:solidFill>
            </a:rPr>
            <a:t>Final Determination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b="1" kern="1200" dirty="0">
              <a:solidFill>
                <a:schemeClr val="tx1"/>
              </a:solidFill>
            </a:rPr>
            <a:t>RO</a:t>
          </a:r>
        </a:p>
      </dsp:txBody>
      <dsp:txXfrm>
        <a:off x="5352976" y="3669630"/>
        <a:ext cx="2175181" cy="1305108"/>
      </dsp:txXfrm>
    </dsp:sp>
    <dsp:sp modelId="{277DF7D8-F0A2-41C1-A42F-B1B027378162}">
      <dsp:nvSpPr>
        <dsp:cNvPr id="0" name=""/>
        <dsp:cNvSpPr/>
      </dsp:nvSpPr>
      <dsp:spPr>
        <a:xfrm>
          <a:off x="8028449" y="3669630"/>
          <a:ext cx="2175181" cy="130510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b="1" kern="1200" dirty="0">
            <a:solidFill>
              <a:schemeClr val="tx1"/>
            </a:solidFill>
          </a:endParaRP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solidFill>
                <a:schemeClr val="tx1"/>
              </a:solidFill>
            </a:rPr>
            <a:t>Appeal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b="1" kern="1200" dirty="0">
              <a:solidFill>
                <a:schemeClr val="tx1"/>
              </a:solidFill>
            </a:rPr>
            <a:t>ERO</a:t>
          </a:r>
        </a:p>
      </dsp:txBody>
      <dsp:txXfrm>
        <a:off x="8028449" y="3669630"/>
        <a:ext cx="2175181" cy="130510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75DF7E-BFCE-4352-8297-BFD8F52C67F7}">
      <dsp:nvSpPr>
        <dsp:cNvPr id="0" name=""/>
        <dsp:cNvSpPr/>
      </dsp:nvSpPr>
      <dsp:spPr>
        <a:xfrm>
          <a:off x="1402474" y="2172"/>
          <a:ext cx="5609896" cy="1125546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848" tIns="285889" rIns="108848" bIns="285889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Schedule a meeting with College/Department leadership, FASA/</a:t>
          </a:r>
          <a:r>
            <a:rPr lang="en-US" sz="2000" kern="1200" dirty="0">
              <a:latin typeface="Gill Sans MT" panose="020B0502020104020203"/>
            </a:rPr>
            <a:t>OER</a:t>
          </a:r>
          <a:r>
            <a:rPr lang="en-US" sz="2000" kern="1200" dirty="0"/>
            <a:t>, OGC, and OCR</a:t>
          </a:r>
        </a:p>
      </dsp:txBody>
      <dsp:txXfrm>
        <a:off x="1402474" y="2172"/>
        <a:ext cx="5609896" cy="1125546"/>
      </dsp:txXfrm>
    </dsp:sp>
    <dsp:sp modelId="{2323EADE-53B8-4144-9192-2B50C1705F7A}">
      <dsp:nvSpPr>
        <dsp:cNvPr id="0" name=""/>
        <dsp:cNvSpPr/>
      </dsp:nvSpPr>
      <dsp:spPr>
        <a:xfrm>
          <a:off x="0" y="2172"/>
          <a:ext cx="1402474" cy="112554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5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4214" tIns="111179" rIns="74214" bIns="111179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Schedule</a:t>
          </a:r>
        </a:p>
      </dsp:txBody>
      <dsp:txXfrm>
        <a:off x="0" y="2172"/>
        <a:ext cx="1402474" cy="1125546"/>
      </dsp:txXfrm>
    </dsp:sp>
    <dsp:sp modelId="{D5946FFA-341E-4F5B-8518-C8DF5494964E}">
      <dsp:nvSpPr>
        <dsp:cNvPr id="0" name=""/>
        <dsp:cNvSpPr/>
      </dsp:nvSpPr>
      <dsp:spPr>
        <a:xfrm>
          <a:off x="1402474" y="1195252"/>
          <a:ext cx="5609896" cy="1125546"/>
        </a:xfrm>
        <a:prstGeom prst="rect">
          <a:avLst/>
        </a:prstGeom>
        <a:solidFill>
          <a:schemeClr val="accent5">
            <a:tint val="40000"/>
            <a:alpha val="90000"/>
            <a:hueOff val="-277867"/>
            <a:satOff val="-15106"/>
            <a:lumOff val="-1644"/>
            <a:alphaOff val="0"/>
          </a:schemeClr>
        </a:solidFill>
        <a:ln w="12700" cap="rnd" cmpd="sng" algn="ctr">
          <a:solidFill>
            <a:schemeClr val="accent5">
              <a:tint val="40000"/>
              <a:alpha val="90000"/>
              <a:hueOff val="-277867"/>
              <a:satOff val="-15106"/>
              <a:lumOff val="-164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848" tIns="285889" rIns="108848" bIns="285889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Consider if other policies were violated</a:t>
          </a:r>
          <a:r>
            <a:rPr lang="en-US" sz="2000" kern="1200" dirty="0">
              <a:latin typeface="Gill Sans MT" panose="020B0502020104020203"/>
            </a:rPr>
            <a:t> and if further investigation of the issues is needed </a:t>
          </a:r>
          <a:endParaRPr lang="en-US" sz="2000" kern="1200" dirty="0"/>
        </a:p>
      </dsp:txBody>
      <dsp:txXfrm>
        <a:off x="1402474" y="1195252"/>
        <a:ext cx="5609896" cy="1125546"/>
      </dsp:txXfrm>
    </dsp:sp>
    <dsp:sp modelId="{E209FAF9-26F7-47D0-9B57-B88AB0136A31}">
      <dsp:nvSpPr>
        <dsp:cNvPr id="0" name=""/>
        <dsp:cNvSpPr/>
      </dsp:nvSpPr>
      <dsp:spPr>
        <a:xfrm>
          <a:off x="0" y="1195252"/>
          <a:ext cx="1402474" cy="1125546"/>
        </a:xfrm>
        <a:prstGeom prst="rect">
          <a:avLst/>
        </a:prstGeom>
        <a:gradFill rotWithShape="0">
          <a:gsLst>
            <a:gs pos="0">
              <a:schemeClr val="accent5">
                <a:hueOff val="-223985"/>
                <a:satOff val="-3461"/>
                <a:lumOff val="-7059"/>
                <a:alphaOff val="0"/>
                <a:tint val="98000"/>
                <a:lumMod val="110000"/>
              </a:schemeClr>
            </a:gs>
            <a:gs pos="84000">
              <a:schemeClr val="accent5">
                <a:hueOff val="-223985"/>
                <a:satOff val="-3461"/>
                <a:lumOff val="-7059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-223985"/>
              <a:satOff val="-3461"/>
              <a:lumOff val="-7059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4214" tIns="111179" rIns="74214" bIns="111179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Consider</a:t>
          </a:r>
        </a:p>
      </dsp:txBody>
      <dsp:txXfrm>
        <a:off x="0" y="1195252"/>
        <a:ext cx="1402474" cy="1125546"/>
      </dsp:txXfrm>
    </dsp:sp>
    <dsp:sp modelId="{82FE0D17-B6C5-4F21-8048-CFF3C5618F2E}">
      <dsp:nvSpPr>
        <dsp:cNvPr id="0" name=""/>
        <dsp:cNvSpPr/>
      </dsp:nvSpPr>
      <dsp:spPr>
        <a:xfrm>
          <a:off x="1402474" y="2388331"/>
          <a:ext cx="5609896" cy="1125546"/>
        </a:xfrm>
        <a:prstGeom prst="rect">
          <a:avLst/>
        </a:prstGeom>
        <a:solidFill>
          <a:schemeClr val="accent5">
            <a:tint val="40000"/>
            <a:alpha val="90000"/>
            <a:hueOff val="-555734"/>
            <a:satOff val="-30212"/>
            <a:lumOff val="-3287"/>
            <a:alphaOff val="0"/>
          </a:schemeClr>
        </a:solidFill>
        <a:ln w="12700" cap="rnd" cmpd="sng" algn="ctr">
          <a:solidFill>
            <a:schemeClr val="accent5">
              <a:tint val="40000"/>
              <a:alpha val="90000"/>
              <a:hueOff val="-555734"/>
              <a:satOff val="-30212"/>
              <a:lumOff val="-328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848" tIns="285889" rIns="108848" bIns="285889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Assess appropriate discipline</a:t>
          </a:r>
          <a:r>
            <a:rPr lang="en-US" sz="2000" kern="1200" dirty="0">
              <a:latin typeface="Gill Sans MT" panose="020B0502020104020203"/>
            </a:rPr>
            <a:t> or other interventions</a:t>
          </a:r>
          <a:endParaRPr lang="en-US" sz="2000" kern="1200" dirty="0"/>
        </a:p>
      </dsp:txBody>
      <dsp:txXfrm>
        <a:off x="1402474" y="2388331"/>
        <a:ext cx="5609896" cy="1125546"/>
      </dsp:txXfrm>
    </dsp:sp>
    <dsp:sp modelId="{53013B69-F052-42AB-8B7C-B27EB6E02DCE}">
      <dsp:nvSpPr>
        <dsp:cNvPr id="0" name=""/>
        <dsp:cNvSpPr/>
      </dsp:nvSpPr>
      <dsp:spPr>
        <a:xfrm>
          <a:off x="0" y="2388331"/>
          <a:ext cx="1402474" cy="1125546"/>
        </a:xfrm>
        <a:prstGeom prst="rect">
          <a:avLst/>
        </a:prstGeom>
        <a:gradFill rotWithShape="0">
          <a:gsLst>
            <a:gs pos="0">
              <a:schemeClr val="accent5">
                <a:hueOff val="-447971"/>
                <a:satOff val="-6923"/>
                <a:lumOff val="-14119"/>
                <a:alphaOff val="0"/>
                <a:tint val="98000"/>
                <a:lumMod val="110000"/>
              </a:schemeClr>
            </a:gs>
            <a:gs pos="84000">
              <a:schemeClr val="accent5">
                <a:hueOff val="-447971"/>
                <a:satOff val="-6923"/>
                <a:lumOff val="-14119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-447971"/>
              <a:satOff val="-6923"/>
              <a:lumOff val="-14119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4214" tIns="111179" rIns="74214" bIns="111179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Assess</a:t>
          </a:r>
        </a:p>
      </dsp:txBody>
      <dsp:txXfrm>
        <a:off x="0" y="2388331"/>
        <a:ext cx="1402474" cy="1125546"/>
      </dsp:txXfrm>
    </dsp:sp>
    <dsp:sp modelId="{96CF4907-6919-41F6-B0E2-19F708626E2C}">
      <dsp:nvSpPr>
        <dsp:cNvPr id="0" name=""/>
        <dsp:cNvSpPr/>
      </dsp:nvSpPr>
      <dsp:spPr>
        <a:xfrm>
          <a:off x="1402474" y="3581411"/>
          <a:ext cx="5609896" cy="1125546"/>
        </a:xfrm>
        <a:prstGeom prst="rect">
          <a:avLst/>
        </a:prstGeom>
        <a:solidFill>
          <a:schemeClr val="accent5">
            <a:tint val="40000"/>
            <a:alpha val="90000"/>
            <a:hueOff val="-833601"/>
            <a:satOff val="-45318"/>
            <a:lumOff val="-4931"/>
            <a:alphaOff val="0"/>
          </a:schemeClr>
        </a:solidFill>
        <a:ln w="12700" cap="rnd" cmpd="sng" algn="ctr">
          <a:solidFill>
            <a:schemeClr val="accent5">
              <a:tint val="40000"/>
              <a:alpha val="90000"/>
              <a:hueOff val="-833601"/>
              <a:satOff val="-45318"/>
              <a:lumOff val="-493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848" tIns="285889" rIns="108848" bIns="285889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Gill Sans MT" panose="020B0502020104020203"/>
            </a:rPr>
            <a:t>Create a</a:t>
          </a:r>
          <a:r>
            <a:rPr lang="en-US" sz="2000" kern="1200" dirty="0"/>
            <a:t> plan to implement discipline and any</a:t>
          </a:r>
          <a:r>
            <a:rPr lang="en-US" sz="2000" kern="1200" dirty="0">
              <a:latin typeface="Gill Sans MT" panose="020B0502020104020203"/>
            </a:rPr>
            <a:t> necessary</a:t>
          </a:r>
          <a:r>
            <a:rPr lang="en-US" sz="2000" kern="1200" dirty="0"/>
            <a:t> communications</a:t>
          </a:r>
          <a:r>
            <a:rPr lang="en-US" sz="2000" kern="1200" dirty="0">
              <a:latin typeface="Gill Sans MT" panose="020B0502020104020203"/>
            </a:rPr>
            <a:t> </a:t>
          </a:r>
          <a:endParaRPr lang="en-US" sz="2000" kern="1200" dirty="0"/>
        </a:p>
      </dsp:txBody>
      <dsp:txXfrm>
        <a:off x="1402474" y="3581411"/>
        <a:ext cx="5609896" cy="1125546"/>
      </dsp:txXfrm>
    </dsp:sp>
    <dsp:sp modelId="{9FE1BFDC-975F-46C1-8EBF-15F8D33E0ABC}">
      <dsp:nvSpPr>
        <dsp:cNvPr id="0" name=""/>
        <dsp:cNvSpPr/>
      </dsp:nvSpPr>
      <dsp:spPr>
        <a:xfrm>
          <a:off x="0" y="3581411"/>
          <a:ext cx="1402474" cy="1125546"/>
        </a:xfrm>
        <a:prstGeom prst="rect">
          <a:avLst/>
        </a:prstGeom>
        <a:gradFill rotWithShape="0">
          <a:gsLst>
            <a:gs pos="0">
              <a:schemeClr val="accent5">
                <a:hueOff val="-671956"/>
                <a:satOff val="-10384"/>
                <a:lumOff val="-21178"/>
                <a:alphaOff val="0"/>
                <a:tint val="98000"/>
                <a:lumMod val="110000"/>
              </a:schemeClr>
            </a:gs>
            <a:gs pos="84000">
              <a:schemeClr val="accent5">
                <a:hueOff val="-671956"/>
                <a:satOff val="-10384"/>
                <a:lumOff val="-21178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-671956"/>
              <a:satOff val="-10384"/>
              <a:lumOff val="-21178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4214" tIns="111179" rIns="74214" bIns="111179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latin typeface="Gill Sans MT" panose="020B0502020104020203"/>
            </a:rPr>
            <a:t>Create</a:t>
          </a:r>
          <a:endParaRPr lang="en-US" sz="2500" kern="1200" dirty="0"/>
        </a:p>
      </dsp:txBody>
      <dsp:txXfrm>
        <a:off x="0" y="3581411"/>
        <a:ext cx="1402474" cy="112554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0DE35A-5C35-42F4-8EAD-22068C94953E}">
      <dsp:nvSpPr>
        <dsp:cNvPr id="0" name=""/>
        <dsp:cNvSpPr/>
      </dsp:nvSpPr>
      <dsp:spPr>
        <a:xfrm>
          <a:off x="0" y="0"/>
          <a:ext cx="7012370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2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239B31B-D880-4954-977D-BF58F544D660}">
      <dsp:nvSpPr>
        <dsp:cNvPr id="0" name=""/>
        <dsp:cNvSpPr/>
      </dsp:nvSpPr>
      <dsp:spPr>
        <a:xfrm>
          <a:off x="0" y="0"/>
          <a:ext cx="7012370" cy="11772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marL="0" lvl="0" indent="0" algn="l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>
              <a:latin typeface="Gill Sans MT" panose="020B0502020104020203"/>
            </a:rPr>
            <a:t>Procedural Irregularity</a:t>
          </a:r>
          <a:endParaRPr lang="en-US" sz="4800" kern="1200" dirty="0"/>
        </a:p>
      </dsp:txBody>
      <dsp:txXfrm>
        <a:off x="0" y="0"/>
        <a:ext cx="7012370" cy="1177282"/>
      </dsp:txXfrm>
    </dsp:sp>
    <dsp:sp modelId="{62DE889A-5FBA-4ED7-9FE1-B77B1054559F}">
      <dsp:nvSpPr>
        <dsp:cNvPr id="0" name=""/>
        <dsp:cNvSpPr/>
      </dsp:nvSpPr>
      <dsp:spPr>
        <a:xfrm>
          <a:off x="0" y="1177282"/>
          <a:ext cx="7012370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037AD90-1431-47D7-80B0-AD29359F6F22}">
      <dsp:nvSpPr>
        <dsp:cNvPr id="0" name=""/>
        <dsp:cNvSpPr/>
      </dsp:nvSpPr>
      <dsp:spPr>
        <a:xfrm>
          <a:off x="0" y="1177282"/>
          <a:ext cx="7012370" cy="11772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marL="0" lvl="0" indent="0" algn="l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>
              <a:latin typeface="Gill Sans MT" panose="020B0502020104020203"/>
            </a:rPr>
            <a:t>New Evidence</a:t>
          </a:r>
          <a:endParaRPr lang="en-US" sz="4800" kern="1200" dirty="0"/>
        </a:p>
      </dsp:txBody>
      <dsp:txXfrm>
        <a:off x="0" y="1177282"/>
        <a:ext cx="7012370" cy="1177282"/>
      </dsp:txXfrm>
    </dsp:sp>
    <dsp:sp modelId="{B9EF1274-5E6A-4447-BF52-D75F00692966}">
      <dsp:nvSpPr>
        <dsp:cNvPr id="0" name=""/>
        <dsp:cNvSpPr/>
      </dsp:nvSpPr>
      <dsp:spPr>
        <a:xfrm>
          <a:off x="0" y="2354565"/>
          <a:ext cx="7012370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4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D9129EE-46F4-4FA9-9438-7A732616EE83}">
      <dsp:nvSpPr>
        <dsp:cNvPr id="0" name=""/>
        <dsp:cNvSpPr/>
      </dsp:nvSpPr>
      <dsp:spPr>
        <a:xfrm>
          <a:off x="0" y="2354565"/>
          <a:ext cx="7012370" cy="11772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marL="0" lvl="0" indent="0" algn="l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>
              <a:latin typeface="Gill Sans MT" panose="020B0502020104020203"/>
            </a:rPr>
            <a:t>Conflict of Interest or Bias</a:t>
          </a:r>
          <a:endParaRPr lang="en-US" sz="4800" kern="1200" dirty="0"/>
        </a:p>
      </dsp:txBody>
      <dsp:txXfrm>
        <a:off x="0" y="2354565"/>
        <a:ext cx="7012370" cy="1177282"/>
      </dsp:txXfrm>
    </dsp:sp>
    <dsp:sp modelId="{92105454-69D2-4DB6-9668-97510609DE02}">
      <dsp:nvSpPr>
        <dsp:cNvPr id="0" name=""/>
        <dsp:cNvSpPr/>
      </dsp:nvSpPr>
      <dsp:spPr>
        <a:xfrm>
          <a:off x="0" y="3531848"/>
          <a:ext cx="7012370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5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EB62B43-A4B9-4FDB-8881-7B26A6AD05AA}">
      <dsp:nvSpPr>
        <dsp:cNvPr id="0" name=""/>
        <dsp:cNvSpPr/>
      </dsp:nvSpPr>
      <dsp:spPr>
        <a:xfrm>
          <a:off x="0" y="3531848"/>
          <a:ext cx="7012370" cy="11772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marL="0" lvl="0" indent="0" algn="l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>
              <a:latin typeface="Gill Sans MT" panose="020B0502020104020203"/>
            </a:rPr>
            <a:t>Arbitrary and Capricious</a:t>
          </a:r>
        </a:p>
      </dsp:txBody>
      <dsp:txXfrm>
        <a:off x="0" y="3531848"/>
        <a:ext cx="7012370" cy="117728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B22EEB-8E3D-4B5D-9534-27E6073B8D29}">
      <dsp:nvSpPr>
        <dsp:cNvPr id="0" name=""/>
        <dsp:cNvSpPr/>
      </dsp:nvSpPr>
      <dsp:spPr>
        <a:xfrm>
          <a:off x="0" y="3821"/>
          <a:ext cx="7012370" cy="64848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073F91-B94B-477E-99D8-1AAF2C8E25A4}">
      <dsp:nvSpPr>
        <dsp:cNvPr id="0" name=""/>
        <dsp:cNvSpPr/>
      </dsp:nvSpPr>
      <dsp:spPr>
        <a:xfrm>
          <a:off x="196165" y="149729"/>
          <a:ext cx="356664" cy="35666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C1B1B4-C21B-4158-8A12-D541F40DF6CB}">
      <dsp:nvSpPr>
        <dsp:cNvPr id="0" name=""/>
        <dsp:cNvSpPr/>
      </dsp:nvSpPr>
      <dsp:spPr>
        <a:xfrm>
          <a:off x="748995" y="3821"/>
          <a:ext cx="6262642" cy="6484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631" tIns="68631" rIns="68631" bIns="68631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Academic Specialist Handbook </a:t>
          </a:r>
        </a:p>
      </dsp:txBody>
      <dsp:txXfrm>
        <a:off x="748995" y="3821"/>
        <a:ext cx="6262642" cy="648481"/>
      </dsp:txXfrm>
    </dsp:sp>
    <dsp:sp modelId="{E0C73524-B71B-4022-84FC-1B0FA4D2ED4F}">
      <dsp:nvSpPr>
        <dsp:cNvPr id="0" name=""/>
        <dsp:cNvSpPr/>
      </dsp:nvSpPr>
      <dsp:spPr>
        <a:xfrm>
          <a:off x="0" y="814422"/>
          <a:ext cx="7012370" cy="64848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4C09C9-6E4F-423E-8DC7-AEDB114C9429}">
      <dsp:nvSpPr>
        <dsp:cNvPr id="0" name=""/>
        <dsp:cNvSpPr/>
      </dsp:nvSpPr>
      <dsp:spPr>
        <a:xfrm>
          <a:off x="196165" y="960330"/>
          <a:ext cx="356664" cy="35666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E10B63-BA69-452B-8D0D-3F23C026AF1D}">
      <dsp:nvSpPr>
        <dsp:cNvPr id="0" name=""/>
        <dsp:cNvSpPr/>
      </dsp:nvSpPr>
      <dsp:spPr>
        <a:xfrm>
          <a:off x="748995" y="814422"/>
          <a:ext cx="3155566" cy="6484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631" tIns="68631" rIns="68631" bIns="68631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Faculty Handbook </a:t>
          </a:r>
        </a:p>
      </dsp:txBody>
      <dsp:txXfrm>
        <a:off x="748995" y="814422"/>
        <a:ext cx="3155566" cy="648481"/>
      </dsp:txXfrm>
    </dsp:sp>
    <dsp:sp modelId="{DB3A62D6-5953-4401-ADA1-808C33EDF630}">
      <dsp:nvSpPr>
        <dsp:cNvPr id="0" name=""/>
        <dsp:cNvSpPr/>
      </dsp:nvSpPr>
      <dsp:spPr>
        <a:xfrm>
          <a:off x="3904562" y="814422"/>
          <a:ext cx="3107075" cy="6484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631" tIns="68631" rIns="68631" bIns="68631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Fixed-Term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Tenure Stream Faculty </a:t>
          </a:r>
        </a:p>
      </dsp:txBody>
      <dsp:txXfrm>
        <a:off x="3904562" y="814422"/>
        <a:ext cx="3107075" cy="648481"/>
      </dsp:txXfrm>
    </dsp:sp>
    <dsp:sp modelId="{025B77E6-28AA-42D6-94C9-D791CC5E60D1}">
      <dsp:nvSpPr>
        <dsp:cNvPr id="0" name=""/>
        <dsp:cNvSpPr/>
      </dsp:nvSpPr>
      <dsp:spPr>
        <a:xfrm>
          <a:off x="0" y="1625024"/>
          <a:ext cx="7012370" cy="64848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C872DE-A4AA-4825-88A9-57040E92F9AB}">
      <dsp:nvSpPr>
        <dsp:cNvPr id="0" name=""/>
        <dsp:cNvSpPr/>
      </dsp:nvSpPr>
      <dsp:spPr>
        <a:xfrm>
          <a:off x="196165" y="1770932"/>
          <a:ext cx="356664" cy="35666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1E1865-E376-4CA9-83E4-58F3DA4FA827}">
      <dsp:nvSpPr>
        <dsp:cNvPr id="0" name=""/>
        <dsp:cNvSpPr/>
      </dsp:nvSpPr>
      <dsp:spPr>
        <a:xfrm>
          <a:off x="748995" y="1625024"/>
          <a:ext cx="6262642" cy="6484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631" tIns="68631" rIns="68631" bIns="68631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FRIB NCSL Handbook </a:t>
          </a:r>
        </a:p>
      </dsp:txBody>
      <dsp:txXfrm>
        <a:off x="748995" y="1625024"/>
        <a:ext cx="6262642" cy="648481"/>
      </dsp:txXfrm>
    </dsp:sp>
    <dsp:sp modelId="{964122C2-52CB-49AD-898A-A65EF159CC67}">
      <dsp:nvSpPr>
        <dsp:cNvPr id="0" name=""/>
        <dsp:cNvSpPr/>
      </dsp:nvSpPr>
      <dsp:spPr>
        <a:xfrm>
          <a:off x="0" y="2435625"/>
          <a:ext cx="7012370" cy="64848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D7E8B5-2988-4032-99C9-E0FA094E11F1}">
      <dsp:nvSpPr>
        <dsp:cNvPr id="0" name=""/>
        <dsp:cNvSpPr/>
      </dsp:nvSpPr>
      <dsp:spPr>
        <a:xfrm>
          <a:off x="196165" y="2581533"/>
          <a:ext cx="356664" cy="35666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BB8F3D-5116-4665-9C98-43D41C57208F}">
      <dsp:nvSpPr>
        <dsp:cNvPr id="0" name=""/>
        <dsp:cNvSpPr/>
      </dsp:nvSpPr>
      <dsp:spPr>
        <a:xfrm>
          <a:off x="748995" y="2435625"/>
          <a:ext cx="6262642" cy="6484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631" tIns="68631" rIns="68631" bIns="68631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Health Professional (HP) Handbook </a:t>
          </a:r>
        </a:p>
      </dsp:txBody>
      <dsp:txXfrm>
        <a:off x="748995" y="2435625"/>
        <a:ext cx="6262642" cy="648481"/>
      </dsp:txXfrm>
    </dsp:sp>
    <dsp:sp modelId="{01EA6D2A-05D8-4A89-BBA3-6912936EC929}">
      <dsp:nvSpPr>
        <dsp:cNvPr id="0" name=""/>
        <dsp:cNvSpPr/>
      </dsp:nvSpPr>
      <dsp:spPr>
        <a:xfrm>
          <a:off x="0" y="3246227"/>
          <a:ext cx="7012370" cy="64848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B0230F-2269-4622-B484-6A68D96F97E9}">
      <dsp:nvSpPr>
        <dsp:cNvPr id="0" name=""/>
        <dsp:cNvSpPr/>
      </dsp:nvSpPr>
      <dsp:spPr>
        <a:xfrm>
          <a:off x="196165" y="3392135"/>
          <a:ext cx="356664" cy="356664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3CB2DC-10E9-4915-B12F-45E41B88E734}">
      <dsp:nvSpPr>
        <dsp:cNvPr id="0" name=""/>
        <dsp:cNvSpPr/>
      </dsp:nvSpPr>
      <dsp:spPr>
        <a:xfrm>
          <a:off x="748995" y="3246227"/>
          <a:ext cx="6262642" cy="6484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631" tIns="68631" rIns="68631" bIns="68631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Librarian Handbook </a:t>
          </a:r>
        </a:p>
      </dsp:txBody>
      <dsp:txXfrm>
        <a:off x="748995" y="3246227"/>
        <a:ext cx="6262642" cy="648481"/>
      </dsp:txXfrm>
    </dsp:sp>
    <dsp:sp modelId="{DE560D0D-1E69-4C5C-9FBC-62347AC6E7C3}">
      <dsp:nvSpPr>
        <dsp:cNvPr id="0" name=""/>
        <dsp:cNvSpPr/>
      </dsp:nvSpPr>
      <dsp:spPr>
        <a:xfrm>
          <a:off x="0" y="4056828"/>
          <a:ext cx="7012370" cy="64848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372961-098A-4199-B375-E366CAC21D2F}">
      <dsp:nvSpPr>
        <dsp:cNvPr id="0" name=""/>
        <dsp:cNvSpPr/>
      </dsp:nvSpPr>
      <dsp:spPr>
        <a:xfrm>
          <a:off x="196165" y="4202736"/>
          <a:ext cx="356664" cy="356664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5E0F21-172E-4485-936A-250AECB38FD9}">
      <dsp:nvSpPr>
        <dsp:cNvPr id="0" name=""/>
        <dsp:cNvSpPr/>
      </dsp:nvSpPr>
      <dsp:spPr>
        <a:xfrm>
          <a:off x="748995" y="4056828"/>
          <a:ext cx="6262642" cy="6484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631" tIns="68631" rIns="68631" bIns="68631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UNTF Contract</a:t>
          </a:r>
        </a:p>
      </dsp:txBody>
      <dsp:txXfrm>
        <a:off x="748995" y="4056828"/>
        <a:ext cx="6262642" cy="6484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6/7/layout/VerticalSolidActionList">
  <dgm:title val="Vertical Solid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alignNode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AccFollow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4BD34F5-7382-4090-B7BF-150083A39B6A}" type="datetimeFigureOut">
              <a:rPr lang="en-US"/>
              <a:t>6/15/2023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FE4C41A-FB2F-47F7-8BB5-7387EF5C14FD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934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E4C41A-FB2F-47F7-8BB5-7387EF5C14F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3885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E4C41A-FB2F-47F7-8BB5-7387EF5C14FD}" type="slidenum">
              <a:rPr lang="en-US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2634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E4C41A-FB2F-47F7-8BB5-7387EF5C14FD}" type="slidenum">
              <a:rPr lang="en-US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7098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E4C41A-FB2F-47F7-8BB5-7387EF5C14FD}" type="slidenum">
              <a:rPr lang="en-US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3247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E4C41A-FB2F-47F7-8BB5-7387EF5C14FD}" type="slidenum">
              <a:rPr lang="en-US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7116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E4C41A-FB2F-47F7-8BB5-7387EF5C14FD}" type="slidenum">
              <a:rPr lang="en-US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9628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E4C41A-FB2F-47F7-8BB5-7387EF5C14FD}" type="slidenum">
              <a:rPr lang="en-US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7927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E4C41A-FB2F-47F7-8BB5-7387EF5C14FD}" type="slidenum">
              <a:rPr lang="en-US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6029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31774">
              <a:defRPr/>
            </a:pPr>
            <a:fld id="{4C2663C9-B967-4014-9829-7CA46279A606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1774">
                <a:defRPr/>
              </a:pPr>
              <a:t>17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204260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E4C41A-FB2F-47F7-8BB5-7387EF5C14FD}" type="slidenum">
              <a:rPr lang="en-US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1894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E4C41A-FB2F-47F7-8BB5-7387EF5C14FD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237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E4C41A-FB2F-47F7-8BB5-7387EF5C14F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73272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E4C41A-FB2F-47F7-8BB5-7387EF5C14FD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88885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E4C41A-FB2F-47F7-8BB5-7387EF5C14FD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6790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E4C41A-FB2F-47F7-8BB5-7387EF5C14FD}" type="slidenum">
              <a:rPr lang="en-US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78654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E4C41A-FB2F-47F7-8BB5-7387EF5C14FD}" type="slidenum">
              <a:rPr lang="en-US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2371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E4C41A-FB2F-47F7-8BB5-7387EF5C14FD}" type="slidenum">
              <a:rPr lang="en-US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71179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E4C41A-FB2F-47F7-8BB5-7387EF5C14FD}" type="slidenum">
              <a:rPr lang="en-US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41955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E4C41A-FB2F-47F7-8BB5-7387EF5C14FD}" type="slidenum">
              <a:rPr lang="en-US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56781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E4C41A-FB2F-47F7-8BB5-7387EF5C14FD}" type="slidenum">
              <a:rPr lang="en-US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52613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E4C41A-FB2F-47F7-8BB5-7387EF5C14FD}" type="slidenum">
              <a:rPr lang="en-US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00081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E4C41A-FB2F-47F7-8BB5-7387EF5C14FD}" type="slidenum">
              <a:rPr lang="en-US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4754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E4C41A-FB2F-47F7-8BB5-7387EF5C14F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1311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E4C41A-FB2F-47F7-8BB5-7387EF5C14F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0299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E4C41A-FB2F-47F7-8BB5-7387EF5C14FD}" type="slidenum">
              <a:rPr lang="en-US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5549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E4C41A-FB2F-47F7-8BB5-7387EF5C14F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9040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E4C41A-FB2F-47F7-8BB5-7387EF5C14FD}" type="slidenum">
              <a:rPr lang="en-US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2533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E4C41A-FB2F-47F7-8BB5-7387EF5C14FD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5163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E4C41A-FB2F-47F7-8BB5-7387EF5C14FD}" type="slidenum">
              <a:rPr lang="en-US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725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87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45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2222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6/15/2023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9454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3680-A639-4D11-84B1-FF3AD3B3BCCB}" type="datetimeFigureOut">
              <a:rPr lang="en-US" smtClean="0"/>
              <a:t>6/15/2023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61E2-5CFC-479F-BF7E-C256FE99E0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0044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6/15/2023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126148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6/15/2023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9378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6/15/2023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0079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9999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6/15/2023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7197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962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1387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0602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8140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351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990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92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274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256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008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771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732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</a:t>
            </a:r>
          </a:p>
          <a:p>
            <a:pPr lvl="6"/>
            <a:r>
              <a:rPr lang="en-US"/>
              <a:t>Seven</a:t>
            </a:r>
          </a:p>
          <a:p>
            <a:pPr lvl="7"/>
            <a:r>
              <a:rPr lang="en-US"/>
              <a:t>Eight</a:t>
            </a:r>
          </a:p>
          <a:p>
            <a:pPr lvl="8"/>
            <a:r>
              <a:rPr lang="en-US"/>
              <a:t>ni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12353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0E59FD0C-5451-4CA0-86AF-E70AE3279989}" type="datetimeFigureOut">
              <a:rPr lang="en-US" dirty="0"/>
              <a:t>6/15/2023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193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osesa@hr.msu.ed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ga.msu.edu/PL/Portal/2190/HarassmentReportingRequirementsbyAgenc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Process &amp; Responsibilities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Management of cases Reported TO OIE</a:t>
            </a:r>
          </a:p>
        </p:txBody>
      </p:sp>
    </p:spTree>
    <p:extLst>
      <p:ext uri="{BB962C8B-B14F-4D97-AF65-F5344CB8AC3E}">
        <p14:creationId xmlns:p14="http://schemas.microsoft.com/office/powerpoint/2010/main" val="4015670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CDC724C-8FA3-4874-A19C-9DA82378E82C}"/>
              </a:ext>
            </a:extLst>
          </p:cNvPr>
          <p:cNvSpPr txBox="1">
            <a:spLocks/>
          </p:cNvSpPr>
          <p:nvPr/>
        </p:nvSpPr>
        <p:spPr>
          <a:xfrm>
            <a:off x="7688530" y="2016725"/>
            <a:ext cx="4991948" cy="39812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anose="05020102010507070707" pitchFamily="18" charset="2"/>
              <a:buNone/>
            </a:pPr>
            <a:r>
              <a:rPr lang="en-US" sz="2000" b="1" dirty="0">
                <a:ea typeface="+mn-lt"/>
                <a:cs typeface="+mn-lt"/>
              </a:rPr>
              <a:t>Faculty &amp; Academic Staff</a:t>
            </a:r>
          </a:p>
          <a:p>
            <a:pPr marL="305435" indent="-305435"/>
            <a:r>
              <a:rPr lang="en-US" sz="2000" dirty="0">
                <a:ea typeface="+mn-lt"/>
                <a:cs typeface="+mn-lt"/>
              </a:rPr>
              <a:t>Faculty Rights and Responsibilities </a:t>
            </a:r>
          </a:p>
          <a:p>
            <a:pPr marL="305435" indent="-305435"/>
            <a:r>
              <a:rPr lang="en-US" sz="2000" dirty="0">
                <a:ea typeface="+mn-lt"/>
                <a:cs typeface="+mn-lt"/>
              </a:rPr>
              <a:t>Code of Teaching Responsibility</a:t>
            </a:r>
          </a:p>
          <a:p>
            <a:pPr marL="305435" indent="-305435"/>
            <a:r>
              <a:rPr lang="en-US" sz="2000" dirty="0">
                <a:ea typeface="+mn-lt"/>
                <a:cs typeface="+mn-lt"/>
              </a:rPr>
              <a:t>Consensual Amorous or Sexual </a:t>
            </a:r>
          </a:p>
          <a:p>
            <a:pPr marL="0" indent="0">
              <a:buNone/>
            </a:pPr>
            <a:r>
              <a:rPr lang="en-US" sz="2000" dirty="0">
                <a:ea typeface="+mn-lt"/>
                <a:cs typeface="+mn-lt"/>
              </a:rPr>
              <a:t>     Relationships with Students</a:t>
            </a:r>
          </a:p>
          <a:p>
            <a:pPr marL="305435" indent="-305435"/>
            <a:r>
              <a:rPr lang="en-US" sz="2000" dirty="0">
                <a:ea typeface="+mn-lt"/>
                <a:cs typeface="+mn-lt"/>
              </a:rPr>
              <a:t>Outside Work for Pay</a:t>
            </a:r>
          </a:p>
          <a:p>
            <a:pPr marL="305435" indent="-305435"/>
            <a:r>
              <a:rPr lang="en-US" sz="2000" dirty="0">
                <a:ea typeface="+mn-lt"/>
                <a:cs typeface="+mn-lt"/>
              </a:rPr>
              <a:t>Research Misconduct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63D21-8AA9-4C94-B265-7110811C2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553473"/>
            <a:ext cx="7394885" cy="3803654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buNone/>
            </a:pPr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2000" b="1" dirty="0">
                <a:ea typeface="+mn-lt"/>
                <a:cs typeface="+mn-lt"/>
              </a:rPr>
              <a:t>University-Wide</a:t>
            </a:r>
          </a:p>
          <a:p>
            <a:pPr marL="305435" indent="-305435"/>
            <a:r>
              <a:rPr lang="en-US" sz="2000" b="1" u="sng" dirty="0">
                <a:ea typeface="+mn-lt"/>
                <a:cs typeface="+mn-lt"/>
              </a:rPr>
              <a:t>Relationship Violence and Sexual Misconduct &amp; Title IX Policy</a:t>
            </a:r>
          </a:p>
          <a:p>
            <a:pPr marL="305435" indent="-305435"/>
            <a:r>
              <a:rPr lang="en-US" sz="2000" b="1" u="sng" dirty="0">
                <a:solidFill>
                  <a:schemeClr val="tx1"/>
                </a:solidFill>
                <a:ea typeface="+mn-lt"/>
                <a:cs typeface="+mn-lt"/>
              </a:rPr>
              <a:t>Anti-</a:t>
            </a:r>
            <a:r>
              <a:rPr lang="en-US" sz="2000" b="1" u="sng" dirty="0">
                <a:ea typeface="+mn-lt"/>
                <a:cs typeface="+mn-lt"/>
              </a:rPr>
              <a:t>Discrimination Policy</a:t>
            </a:r>
          </a:p>
          <a:p>
            <a:pPr marL="305435" indent="-305435"/>
            <a:r>
              <a:rPr lang="en-US" sz="2000" dirty="0">
                <a:ea typeface="+mn-lt"/>
                <a:cs typeface="+mn-lt"/>
              </a:rPr>
              <a:t>Acceptable Use Policy for MSU Information Technology</a:t>
            </a:r>
          </a:p>
          <a:p>
            <a:pPr marL="305435" indent="-305435"/>
            <a:r>
              <a:rPr lang="en-US" sz="2000" dirty="0">
                <a:ea typeface="+mn-lt"/>
                <a:cs typeface="+mn-lt"/>
              </a:rPr>
              <a:t>Occupational Health and Safety Rules &amp; Regulations</a:t>
            </a:r>
          </a:p>
          <a:p>
            <a:pPr marL="305435" indent="-305435"/>
            <a:endParaRPr lang="en-US" sz="20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2000" b="1" dirty="0">
                <a:ea typeface="+mn-lt"/>
                <a:cs typeface="+mn-lt"/>
              </a:rPr>
              <a:t>Support Staff</a:t>
            </a:r>
          </a:p>
          <a:p>
            <a:pPr marL="305435" indent="-305435"/>
            <a:r>
              <a:rPr lang="en-US" sz="2000" dirty="0">
                <a:ea typeface="+mn-lt"/>
                <a:cs typeface="+mn-lt"/>
              </a:rPr>
              <a:t>Support Staff Rules Governing Personal </a:t>
            </a:r>
          </a:p>
          <a:p>
            <a:pPr marL="0" indent="0">
              <a:buNone/>
            </a:pPr>
            <a:r>
              <a:rPr lang="en-US" sz="2000" dirty="0">
                <a:ea typeface="+mn-lt"/>
                <a:cs typeface="+mn-lt"/>
              </a:rPr>
              <a:t>	Conduct of Employees</a:t>
            </a:r>
            <a:endParaRPr lang="en-US" sz="2000" dirty="0"/>
          </a:p>
          <a:p>
            <a:pPr marL="305435" indent="-305435"/>
            <a:endParaRPr lang="en-US" dirty="0">
              <a:ea typeface="+mn-lt"/>
              <a:cs typeface="+mn-lt"/>
            </a:endParaRPr>
          </a:p>
          <a:p>
            <a:pPr marL="305435" indent="-305435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24772A-CACC-48B8-8BB2-E00D32EC8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Overview</a:t>
            </a:r>
          </a:p>
        </p:txBody>
      </p:sp>
    </p:spTree>
    <p:extLst>
      <p:ext uri="{BB962C8B-B14F-4D97-AF65-F5344CB8AC3E}">
        <p14:creationId xmlns:p14="http://schemas.microsoft.com/office/powerpoint/2010/main" val="27800259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1">
            <a:extLst>
              <a:ext uri="{FF2B5EF4-FFF2-40B4-BE49-F238E27FC236}">
                <a16:creationId xmlns:a16="http://schemas.microsoft.com/office/drawing/2014/main" id="{438763D5-53A8-4A1C-BF3E-D72BABF53B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5" name="Picture 7" descr="Calendar on table">
            <a:extLst>
              <a:ext uri="{FF2B5EF4-FFF2-40B4-BE49-F238E27FC236}">
                <a16:creationId xmlns:a16="http://schemas.microsoft.com/office/drawing/2014/main" id="{894446BD-F637-4420-B5E7-5C7FE525A90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alphaModFix amt="35000"/>
          </a:blip>
          <a:srcRect r="-2" b="1560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1" name="Rectangle 13">
            <a:extLst>
              <a:ext uri="{FF2B5EF4-FFF2-40B4-BE49-F238E27FC236}">
                <a16:creationId xmlns:a16="http://schemas.microsoft.com/office/drawing/2014/main" id="{EEBEB7E8-4B64-490D-A83D-540AD0C72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22" name="Group 15">
            <a:extLst>
              <a:ext uri="{FF2B5EF4-FFF2-40B4-BE49-F238E27FC236}">
                <a16:creationId xmlns:a16="http://schemas.microsoft.com/office/drawing/2014/main" id="{64AFD253-126B-4FAA-94E2-29EEBBD2E3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61302C2-B252-4CB4-92F9-D928568886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17">
              <a:extLst>
                <a:ext uri="{FF2B5EF4-FFF2-40B4-BE49-F238E27FC236}">
                  <a16:creationId xmlns:a16="http://schemas.microsoft.com/office/drawing/2014/main" id="{4861A19A-3473-4808-B777-ACCD70131D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224BB11-D0CC-4362-B571-4EC972FE3B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graphicFrame>
        <p:nvGraphicFramePr>
          <p:cNvPr id="25" name="Content Placeholder 5" descr="Report Submitted to OIE: Initial Assessment:&#10;Outreach&#10;Closure Considerations&#10;Notifications to Other Units&#10;Referrals">
            <a:extLst>
              <a:ext uri="{FF2B5EF4-FFF2-40B4-BE49-F238E27FC236}">
                <a16:creationId xmlns:a16="http://schemas.microsoft.com/office/drawing/2014/main" id="{42769235-2BA2-49E5-972B-D914216F73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6091264"/>
              </p:ext>
            </p:extLst>
          </p:nvPr>
        </p:nvGraphicFramePr>
        <p:xfrm>
          <a:off x="581192" y="2434496"/>
          <a:ext cx="11029615" cy="3678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2F6A4CB3-B1CC-4F5A-994D-BC327C229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Report Submitted to OIE: Initial Assessment</a:t>
            </a:r>
          </a:p>
        </p:txBody>
      </p:sp>
    </p:spTree>
    <p:extLst>
      <p:ext uri="{BB962C8B-B14F-4D97-AF65-F5344CB8AC3E}">
        <p14:creationId xmlns:p14="http://schemas.microsoft.com/office/powerpoint/2010/main" val="26438504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438763D5-53A8-4A1C-BF3E-D72BABF53B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7" name="Picture 16" descr="Glasses on top of a book">
            <a:extLst>
              <a:ext uri="{FF2B5EF4-FFF2-40B4-BE49-F238E27FC236}">
                <a16:creationId xmlns:a16="http://schemas.microsoft.com/office/drawing/2014/main" id="{0F274582-F275-43DC-82F7-12C825FAD49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alphaModFix amt="35000"/>
          </a:blip>
          <a:srcRect t="9175" r="-2" b="586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EEBEB7E8-4B64-490D-A83D-540AD0C72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4AFD253-126B-4FAA-94E2-29EEBBD2E3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061302C2-B252-4CB4-92F9-D928568886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4861A19A-3473-4808-B777-ACCD70131D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A224BB11-D0CC-4362-B571-4EC972FE3B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C6B3A-B2EA-4BBE-9D17-AC535B1956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12118" y="5996686"/>
            <a:ext cx="3942377" cy="716567"/>
          </a:xfrm>
        </p:spPr>
        <p:txBody>
          <a:bodyPr>
            <a:normAutofit/>
          </a:bodyPr>
          <a:lstStyle/>
          <a:p>
            <a:pPr marL="324485" lvl="1" indent="0">
              <a:buNone/>
            </a:pPr>
            <a:r>
              <a:rPr lang="en-US" dirty="0"/>
              <a:t>*FASA: If the respondent is FAS              </a:t>
            </a:r>
          </a:p>
          <a:p>
            <a:pPr marL="324485" lvl="1" indent="0">
              <a:buNone/>
            </a:pPr>
            <a:r>
              <a:rPr lang="en-US" dirty="0"/>
              <a:t> OER: If the respondent is Support Staff</a:t>
            </a:r>
          </a:p>
        </p:txBody>
      </p:sp>
      <p:graphicFrame>
        <p:nvGraphicFramePr>
          <p:cNvPr id="159" name="Diagram 159" descr="OIE Notification of Reported Behavior&#10;Left to Right on Arrow: Consult with AHR or OER to review (Do Not Investigate), next box; Consider whether interim action may be needed, next box; Do not retaliate">
            <a:extLst>
              <a:ext uri="{FF2B5EF4-FFF2-40B4-BE49-F238E27FC236}">
                <a16:creationId xmlns:a16="http://schemas.microsoft.com/office/drawing/2014/main" id="{F8C0B9F4-4F40-4F2F-941B-4FFC0C36167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33673252"/>
              </p:ext>
            </p:extLst>
          </p:nvPr>
        </p:nvGraphicFramePr>
        <p:xfrm>
          <a:off x="2261040" y="2053887"/>
          <a:ext cx="9134014" cy="45489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223" name="TextBox 1222">
            <a:extLst>
              <a:ext uri="{FF2B5EF4-FFF2-40B4-BE49-F238E27FC236}">
                <a16:creationId xmlns:a16="http://schemas.microsoft.com/office/drawing/2014/main" id="{C82B4388-07D3-4928-B47B-01E0E1F43920}"/>
              </a:ext>
            </a:extLst>
          </p:cNvPr>
          <p:cNvSpPr txBox="1"/>
          <p:nvPr/>
        </p:nvSpPr>
        <p:spPr>
          <a:xfrm>
            <a:off x="274108" y="2253191"/>
            <a:ext cx="2743200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+mn-lt"/>
                <a:cs typeface="+mn-lt"/>
              </a:rPr>
              <a:t>OIE Notification to Senior Admins, FASA or OER*</a:t>
            </a:r>
          </a:p>
          <a:p>
            <a:pPr algn="l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74D12C-E619-4F84-851E-AF188FBD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en-US" dirty="0"/>
              <a:t>OIE Notification of Reported Behavior</a:t>
            </a:r>
          </a:p>
        </p:txBody>
      </p:sp>
    </p:spTree>
    <p:extLst>
      <p:ext uri="{BB962C8B-B14F-4D97-AF65-F5344CB8AC3E}">
        <p14:creationId xmlns:p14="http://schemas.microsoft.com/office/powerpoint/2010/main" val="8379081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 descr="Image of example of OIE initial notification email">
            <a:extLst>
              <a:ext uri="{FF2B5EF4-FFF2-40B4-BE49-F238E27FC236}">
                <a16:creationId xmlns:a16="http://schemas.microsoft.com/office/drawing/2014/main" id="{E2DF411E-A835-4806-88ED-A9AA357795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49817"/>
            <a:ext cx="11029615" cy="44690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305435" indent="-305435">
              <a:buNone/>
            </a:pPr>
            <a:r>
              <a:rPr lang="en-US" dirty="0">
                <a:ea typeface="+mn-lt"/>
                <a:cs typeface="+mn-lt"/>
              </a:rPr>
              <a:t>  </a:t>
            </a:r>
            <a:endParaRPr lang="en-US" dirty="0"/>
          </a:p>
          <a:p>
            <a:pPr marL="305435" indent="-305435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8EE7F9-DE2C-42F1-B8F1-A642E5D2A102}"/>
              </a:ext>
            </a:extLst>
          </p:cNvPr>
          <p:cNvSpPr txBox="1"/>
          <p:nvPr/>
        </p:nvSpPr>
        <p:spPr>
          <a:xfrm>
            <a:off x="581192" y="1849817"/>
            <a:ext cx="10843164" cy="55938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rgbClr val="3D3D3D"/>
                </a:solidFill>
                <a:latin typeface="+mj-lt"/>
                <a:cs typeface="Arial"/>
              </a:rPr>
              <a:t>From: </a:t>
            </a:r>
            <a:r>
              <a:rPr lang="en-US" dirty="0">
                <a:solidFill>
                  <a:srgbClr val="3D3D3D"/>
                </a:solidFill>
                <a:latin typeface="+mj-lt"/>
                <a:cs typeface="Arial"/>
              </a:rPr>
              <a:t>OIE</a:t>
            </a:r>
            <a:endParaRPr lang="en-US" dirty="0">
              <a:solidFill>
                <a:srgbClr val="000000"/>
              </a:solidFill>
              <a:latin typeface="+mj-lt"/>
              <a:cs typeface="Arial"/>
            </a:endParaRPr>
          </a:p>
          <a:p>
            <a:r>
              <a:rPr lang="en-US" b="1" dirty="0">
                <a:solidFill>
                  <a:srgbClr val="3D3D3D"/>
                </a:solidFill>
                <a:latin typeface="+mj-lt"/>
                <a:cs typeface="Arial"/>
              </a:rPr>
              <a:t>To: </a:t>
            </a:r>
            <a:r>
              <a:rPr lang="en-US" dirty="0">
                <a:solidFill>
                  <a:srgbClr val="3D3D3D"/>
                </a:solidFill>
                <a:latin typeface="+mj-lt"/>
                <a:cs typeface="Arial"/>
              </a:rPr>
              <a:t>You</a:t>
            </a:r>
            <a:endParaRPr lang="en-US" dirty="0">
              <a:solidFill>
                <a:srgbClr val="000000"/>
              </a:solidFill>
              <a:latin typeface="+mj-lt"/>
              <a:cs typeface="Arial"/>
            </a:endParaRPr>
          </a:p>
          <a:p>
            <a:r>
              <a:rPr lang="en-US" b="1" dirty="0">
                <a:solidFill>
                  <a:srgbClr val="3D3D3D"/>
                </a:solidFill>
                <a:latin typeface="+mj-lt"/>
                <a:cs typeface="Arial"/>
              </a:rPr>
              <a:t>Subject:</a:t>
            </a:r>
            <a:r>
              <a:rPr lang="en-US" dirty="0">
                <a:solidFill>
                  <a:srgbClr val="3D3D3D"/>
                </a:solidFill>
                <a:latin typeface="+mj-lt"/>
                <a:cs typeface="Arial"/>
              </a:rPr>
              <a:t> Notification - OIE Case No [2021-00XXX]</a:t>
            </a:r>
            <a:r>
              <a:rPr lang="en-US" dirty="0">
                <a:latin typeface="+mj-lt"/>
                <a:cs typeface="Arial"/>
              </a:rPr>
              <a:t>​</a:t>
            </a:r>
            <a:endParaRPr lang="en-US" dirty="0">
              <a:latin typeface="+mj-lt"/>
            </a:endParaRPr>
          </a:p>
          <a:p>
            <a:endParaRPr lang="en-US" sz="1050" dirty="0">
              <a:solidFill>
                <a:srgbClr val="000000"/>
              </a:solidFill>
              <a:latin typeface="+mj-lt"/>
              <a:cs typeface="Arial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+mj-lt"/>
                <a:ea typeface="Calibri" panose="020F0502020204030204" pitchFamily="34" charset="0"/>
              </a:rPr>
              <a:t>Hello,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+mj-lt"/>
                <a:ea typeface="Calibri" panose="020F0502020204030204" pitchFamily="34" charset="0"/>
              </a:rPr>
              <a:t>My name is </a:t>
            </a:r>
            <a:r>
              <a:rPr lang="en-US" sz="1800" dirty="0">
                <a:effectLst/>
                <a:highlight>
                  <a:srgbClr val="FFFF00"/>
                </a:highlight>
                <a:latin typeface="+mj-lt"/>
                <a:ea typeface="Calibri" panose="020F0502020204030204" pitchFamily="34" charset="0"/>
              </a:rPr>
              <a:t>[author’s name]</a:t>
            </a:r>
            <a:r>
              <a:rPr lang="en-US" sz="1800" dirty="0">
                <a:effectLst/>
                <a:latin typeface="+mj-lt"/>
                <a:ea typeface="Calibri" panose="020F0502020204030204" pitchFamily="34" charset="0"/>
              </a:rPr>
              <a:t>. I am a </a:t>
            </a:r>
            <a:r>
              <a:rPr lang="en-US" sz="1800" dirty="0">
                <a:effectLst/>
                <a:highlight>
                  <a:srgbClr val="FFFF00"/>
                </a:highlight>
                <a:latin typeface="+mj-lt"/>
                <a:ea typeface="Calibri" panose="020F0502020204030204" pitchFamily="34" charset="0"/>
              </a:rPr>
              <a:t>[author’s title]</a:t>
            </a:r>
            <a:r>
              <a:rPr lang="en-US" sz="1800" dirty="0">
                <a:effectLst/>
                <a:latin typeface="+mj-lt"/>
                <a:ea typeface="Calibri" panose="020F0502020204030204" pitchFamily="34" charset="0"/>
              </a:rPr>
              <a:t> with the Office of Institutional Equity (OIE).  OIE is responsible for investigating possible violations of the Relationship Violence and Sexual Misconduct and Title IX Policy (RVSM &amp; Title IX Policy) and the Anti-Discrimination Policy (ADP). </a:t>
            </a:r>
            <a:endParaRPr lang="en-US" sz="1100" dirty="0">
              <a:effectLst/>
              <a:latin typeface="+mj-lt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+mj-lt"/>
                <a:ea typeface="Calibri" panose="020F0502020204030204" pitchFamily="34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+mj-lt"/>
                <a:ea typeface="Calibri" panose="020F0502020204030204" pitchFamily="34" charset="0"/>
              </a:rPr>
              <a:t>You are receiving this notification based on your current listed role on campus. OIE received a report that </a:t>
            </a:r>
            <a:r>
              <a:rPr lang="en-US" sz="1800" dirty="0">
                <a:effectLst/>
                <a:highlight>
                  <a:srgbClr val="FFFF00"/>
                </a:highlight>
                <a:latin typeface="+mj-lt"/>
                <a:ea typeface="Calibri" panose="020F0502020204030204" pitchFamily="34" charset="0"/>
              </a:rPr>
              <a:t>[insert Claimant’s position]</a:t>
            </a:r>
            <a:r>
              <a:rPr lang="en-US" sz="1800" dirty="0">
                <a:effectLst/>
                <a:latin typeface="+mj-lt"/>
                <a:ea typeface="Calibri" panose="020F0502020204030204" pitchFamily="34" charset="0"/>
              </a:rPr>
              <a:t> may have experienced </a:t>
            </a:r>
            <a:r>
              <a:rPr lang="en-US" sz="1800" dirty="0">
                <a:effectLst/>
                <a:highlight>
                  <a:srgbClr val="FFFF00"/>
                </a:highlight>
                <a:latin typeface="+mj-lt"/>
                <a:ea typeface="Calibri" panose="020F0502020204030204" pitchFamily="34" charset="0"/>
              </a:rPr>
              <a:t>[insert alleged violation]</a:t>
            </a:r>
            <a:r>
              <a:rPr lang="en-US" sz="1800" dirty="0">
                <a:effectLst/>
                <a:latin typeface="+mj-lt"/>
                <a:ea typeface="Calibri" panose="020F0502020204030204" pitchFamily="34" charset="0"/>
              </a:rPr>
              <a:t> by </a:t>
            </a:r>
            <a:r>
              <a:rPr lang="en-US" sz="1800" dirty="0">
                <a:effectLst/>
                <a:highlight>
                  <a:srgbClr val="FFFF00"/>
                </a:highlight>
                <a:latin typeface="+mj-lt"/>
                <a:ea typeface="Calibri" panose="020F0502020204030204" pitchFamily="34" charset="0"/>
              </a:rPr>
              <a:t>[insert Respondent’s name], [title/affiliation]</a:t>
            </a:r>
            <a:r>
              <a:rPr lang="en-US" sz="1800" dirty="0">
                <a:effectLst/>
                <a:latin typeface="+mj-lt"/>
                <a:ea typeface="Calibri" panose="020F0502020204030204" pitchFamily="34" charset="0"/>
              </a:rPr>
              <a:t> in violation of the </a:t>
            </a:r>
            <a:r>
              <a:rPr lang="en-US" sz="1800" dirty="0">
                <a:effectLst/>
                <a:highlight>
                  <a:srgbClr val="FFFF00"/>
                </a:highlight>
                <a:latin typeface="+mj-lt"/>
                <a:ea typeface="Calibri" panose="020F0502020204030204" pitchFamily="34" charset="0"/>
              </a:rPr>
              <a:t>RVSM/ADP</a:t>
            </a:r>
            <a:r>
              <a:rPr lang="en-US" sz="1800" dirty="0">
                <a:effectLst/>
                <a:latin typeface="+mj-lt"/>
                <a:ea typeface="Calibri" panose="020F0502020204030204" pitchFamily="34" charset="0"/>
              </a:rPr>
              <a:t>. </a:t>
            </a:r>
            <a:r>
              <a:rPr lang="en-US" sz="1800" b="1" dirty="0">
                <a:effectLst/>
                <a:latin typeface="+mj-lt"/>
                <a:ea typeface="Calibri" panose="020F0502020204030204" pitchFamily="34" charset="0"/>
              </a:rPr>
              <a:t>Please do not share this notification with any involved parties as they will be notified if OIE determines to move forward with an investigation</a:t>
            </a:r>
            <a:r>
              <a:rPr lang="en-US" sz="1100" b="1" dirty="0">
                <a:effectLst/>
                <a:latin typeface="+mj-lt"/>
                <a:ea typeface="Calibri" panose="020F0502020204030204" pitchFamily="34" charset="0"/>
              </a:rPr>
              <a:t>.</a:t>
            </a:r>
            <a:endParaRPr lang="en-US" sz="1100" dirty="0">
              <a:effectLst/>
              <a:latin typeface="+mj-lt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+mj-lt"/>
                <a:ea typeface="Calibri" panose="020F0502020204030204" pitchFamily="34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+mj-lt"/>
                <a:ea typeface="Calibri" panose="020F0502020204030204" pitchFamily="34" charset="0"/>
              </a:rPr>
              <a:t>OIE is reviewing the matter to determine whether there is sufficient information to move forward with an investigation.  At the present time, OIE is aware of the following information:</a:t>
            </a:r>
            <a:endParaRPr lang="en-US" sz="1100" dirty="0">
              <a:effectLst/>
              <a:latin typeface="+mj-lt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highlight>
                  <a:srgbClr val="FFFF00"/>
                </a:highlight>
                <a:latin typeface="+mj-lt"/>
                <a:ea typeface="Calibri" panose="020F0502020204030204" pitchFamily="34" charset="0"/>
              </a:rPr>
              <a:t> </a:t>
            </a:r>
            <a:endParaRPr lang="en-US" sz="1100" dirty="0">
              <a:effectLst/>
              <a:latin typeface="+mj-lt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highlight>
                  <a:srgbClr val="FFFF00"/>
                </a:highlight>
                <a:latin typeface="+mj-lt"/>
                <a:ea typeface="Calibri" panose="020F0502020204030204" pitchFamily="34" charset="0"/>
              </a:rPr>
              <a:t>[Insert bullet point description of the allegations and other relevant information like previous matters of the Respondent or additional information needed for the unit].</a:t>
            </a:r>
            <a:r>
              <a:rPr lang="en-US" sz="1800" dirty="0">
                <a:effectLst/>
                <a:latin typeface="+mj-lt"/>
                <a:ea typeface="Calibri" panose="020F0502020204030204" pitchFamily="34" charset="0"/>
              </a:rPr>
              <a:t> </a:t>
            </a:r>
          </a:p>
          <a:p>
            <a:pPr lvl="2">
              <a:buChar char="•"/>
            </a:pPr>
            <a:endParaRPr lang="en-US" sz="2000" dirty="0">
              <a:latin typeface="+mj-lt"/>
              <a:cs typeface="Arial"/>
            </a:endParaRPr>
          </a:p>
          <a:p>
            <a:pPr lvl="2">
              <a:buChar char="•"/>
            </a:pPr>
            <a:endParaRPr lang="en-US" dirty="0">
              <a:cs typeface="Arial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F91043-572F-44C2-8924-A7843DA9C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956799"/>
            <a:ext cx="11029616" cy="617358"/>
          </a:xfrm>
        </p:spPr>
        <p:txBody>
          <a:bodyPr/>
          <a:lstStyle/>
          <a:p>
            <a:r>
              <a:rPr lang="en-US" dirty="0"/>
              <a:t>Example of oie Initial Notification Email </a:t>
            </a:r>
          </a:p>
        </p:txBody>
      </p:sp>
    </p:spTree>
    <p:extLst>
      <p:ext uri="{BB962C8B-B14F-4D97-AF65-F5344CB8AC3E}">
        <p14:creationId xmlns:p14="http://schemas.microsoft.com/office/powerpoint/2010/main" val="4052659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 descr="image of example of OIE notice of closure after initial assessment">
            <a:extLst>
              <a:ext uri="{FF2B5EF4-FFF2-40B4-BE49-F238E27FC236}">
                <a16:creationId xmlns:a16="http://schemas.microsoft.com/office/drawing/2014/main" id="{E2DF411E-A835-4806-88ED-A9AA357795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392" y="1926017"/>
            <a:ext cx="11207415" cy="44563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ea typeface="+mn-lt"/>
              <a:cs typeface="+mn-lt"/>
            </a:endParaRPr>
          </a:p>
          <a:p>
            <a:pPr marL="305435" indent="-305435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252922-C3BE-46DB-B433-0360EF177D01}"/>
              </a:ext>
            </a:extLst>
          </p:cNvPr>
          <p:cNvSpPr txBox="1"/>
          <p:nvPr/>
        </p:nvSpPr>
        <p:spPr>
          <a:xfrm>
            <a:off x="660400" y="1930400"/>
            <a:ext cx="10820400" cy="45243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/>
              <a:t>From: </a:t>
            </a:r>
            <a:r>
              <a:rPr lang="en-US" dirty="0"/>
              <a:t>OIE</a:t>
            </a:r>
          </a:p>
          <a:p>
            <a:r>
              <a:rPr lang="en-US" b="1" dirty="0"/>
              <a:t>To: </a:t>
            </a:r>
            <a:r>
              <a:rPr lang="en-US" dirty="0"/>
              <a:t>You</a:t>
            </a:r>
          </a:p>
          <a:p>
            <a:r>
              <a:rPr lang="en-US" b="1" dirty="0"/>
              <a:t>Subject:</a:t>
            </a:r>
            <a:r>
              <a:rPr lang="en-US" dirty="0"/>
              <a:t> MSU OIE - Closure Notification [2020-0XXX]</a:t>
            </a:r>
          </a:p>
          <a:p>
            <a:endParaRPr lang="en-US" dirty="0"/>
          </a:p>
          <a:p>
            <a:r>
              <a:rPr lang="en-US" dirty="0"/>
              <a:t>Good Morning,</a:t>
            </a:r>
          </a:p>
          <a:p>
            <a:endParaRPr lang="en-US" dirty="0"/>
          </a:p>
          <a:p>
            <a:r>
              <a:rPr lang="en-US" dirty="0"/>
              <a:t>We are updating you regarding case no. 2020-0XXX. You received notification of this matter on </a:t>
            </a:r>
            <a:r>
              <a:rPr lang="en-US" u="sng" dirty="0"/>
              <a:t>(Date)</a:t>
            </a:r>
            <a:r>
              <a:rPr lang="en-US" dirty="0"/>
              <a:t>. The report indicates that an MSU student may have experienced discrimination based on gender by </a:t>
            </a:r>
            <a:r>
              <a:rPr lang="en-US" dirty="0">
                <a:highlight>
                  <a:srgbClr val="FFFF00"/>
                </a:highlight>
              </a:rPr>
              <a:t>(</a:t>
            </a:r>
            <a:r>
              <a:rPr lang="en-US" b="1" dirty="0">
                <a:highlight>
                  <a:srgbClr val="FFFF00"/>
                </a:highlight>
              </a:rPr>
              <a:t>Name, Title, &amp; Assignment) </a:t>
            </a:r>
          </a:p>
          <a:p>
            <a:endParaRPr lang="en-US" dirty="0"/>
          </a:p>
          <a:p>
            <a:r>
              <a:rPr lang="en-US" b="1" dirty="0">
                <a:highlight>
                  <a:srgbClr val="FFFF00"/>
                </a:highlight>
              </a:rPr>
              <a:t>This matter has been closed by OIE because the Claimants did not respond to outreach efforts.</a:t>
            </a:r>
            <a:r>
              <a:rPr lang="en-US" dirty="0"/>
              <a:t> Without their involvement there is insufficient information for further investigation by OIE.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latin typeface="Gill Sans MT"/>
                <a:cs typeface="Calibri"/>
              </a:rPr>
              <a:t>While OIE will not be initiating an investigation at this time, you may take action to address conduct that implicates policies, protocols, or standards of conduct other than the ADP/RVSM. Please feel free to consult with Faculty and Academic Staff Affairs and notify OIE if action is taken. </a:t>
            </a:r>
            <a:endParaRPr lang="en-US" dirty="0">
              <a:latin typeface="Gill Sans M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F91043-572F-44C2-8924-A7843DA9C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oie notice of closure after initial assessment</a:t>
            </a:r>
          </a:p>
        </p:txBody>
      </p:sp>
    </p:spTree>
    <p:extLst>
      <p:ext uri="{BB962C8B-B14F-4D97-AF65-F5344CB8AC3E}">
        <p14:creationId xmlns:p14="http://schemas.microsoft.com/office/powerpoint/2010/main" val="32177475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F56CC9-EEA0-4EAC-9E6B-C36F8C7A50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2026383"/>
            <a:ext cx="11029615" cy="4487432"/>
          </a:xfrm>
        </p:spPr>
        <p:txBody>
          <a:bodyPr>
            <a:normAutofit/>
          </a:bodyPr>
          <a:lstStyle/>
          <a:p>
            <a:pPr marL="305435" indent="-305435"/>
            <a:r>
              <a:rPr lang="en-US" sz="2900" dirty="0">
                <a:ea typeface="+mn-lt"/>
                <a:cs typeface="+mn-lt"/>
              </a:rPr>
              <a:t>Interim Measures = Non-disciplinary, safety measures or measures to deter conduct during an investigation under RVSM Policy or ADP. </a:t>
            </a:r>
            <a:endParaRPr lang="en-US" dirty="0"/>
          </a:p>
          <a:p>
            <a:pPr marL="305435" indent="-305435"/>
            <a:r>
              <a:rPr lang="en-US" sz="2900" dirty="0">
                <a:ea typeface="+mn-lt"/>
                <a:cs typeface="+mn-lt"/>
              </a:rPr>
              <a:t>Must talk to FASA, OER, OHS (and Title IX Coordinator) prior to any action.</a:t>
            </a:r>
            <a:endParaRPr lang="en-US" dirty="0"/>
          </a:p>
          <a:p>
            <a:pPr marL="629920" lvl="1" indent="0"/>
            <a:r>
              <a:rPr lang="en-US" sz="1800" dirty="0">
                <a:ea typeface="+mn-lt"/>
                <a:cs typeface="+mn-lt"/>
              </a:rPr>
              <a:t>Exception: Imminent Safety Concerns</a:t>
            </a:r>
          </a:p>
          <a:p>
            <a:pPr marL="305435" indent="-305435"/>
            <a:r>
              <a:rPr lang="en-US" sz="2900" dirty="0">
                <a:ea typeface="+mn-lt"/>
                <a:cs typeface="+mn-lt"/>
              </a:rPr>
              <a:t>Promptly notify FASA, OER, OHS (and Title IX Coordinator) if measures implemented under other policy.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D4DB33-B42D-4981-9C53-1C3C04DD9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INTERIM Actions</a:t>
            </a:r>
          </a:p>
        </p:txBody>
      </p:sp>
    </p:spTree>
    <p:extLst>
      <p:ext uri="{BB962C8B-B14F-4D97-AF65-F5344CB8AC3E}">
        <p14:creationId xmlns:p14="http://schemas.microsoft.com/office/powerpoint/2010/main" val="31037025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66D08039-6C4E-4870-9E3D-6218263DE9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FB31D2E-CBC8-4C4A-917F-DCB48EAEB0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CCF4F09-0D96-42BE-AE16-84AB4E0B56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486DE22-0EC4-474A-8665-766DC5D4C1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B397B959-5965-47E1-9EED-885A94C6AA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7" descr="Businesswoman looking out of window">
            <a:extLst>
              <a:ext uri="{FF2B5EF4-FFF2-40B4-BE49-F238E27FC236}">
                <a16:creationId xmlns:a16="http://schemas.microsoft.com/office/drawing/2014/main" id="{7D50BAE5-E578-4974-ADFD-021D6B2A0D7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/>
          <a:srcRect t="543" b="1518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grpSp>
        <p:nvGrpSpPr>
          <p:cNvPr id="46" name="Group 45">
            <a:extLst>
              <a:ext uri="{FF2B5EF4-FFF2-40B4-BE49-F238E27FC236}">
                <a16:creationId xmlns:a16="http://schemas.microsoft.com/office/drawing/2014/main" id="{E143931B-DED1-4778-BE69-95C62A34BD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38067" y="453643"/>
            <a:ext cx="11307400" cy="5938689"/>
            <a:chOff x="438067" y="453643"/>
            <a:chExt cx="11307400" cy="5938689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FC3CF8E5-6896-40F4-9E30-65CE99B4BF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7" y="618067"/>
              <a:ext cx="11305200" cy="5774265"/>
            </a:xfrm>
            <a:prstGeom prst="rect">
              <a:avLst/>
            </a:prstGeom>
            <a:solidFill>
              <a:schemeClr val="accent1">
                <a:alpha val="97000"/>
              </a:schemeClr>
            </a:solidFill>
            <a:ln w="63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3F6D5B44-70F2-466F-8E2F-716946725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015A72E1-7FE1-4C4E-B880-45E9FC165F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969D0766-F6A5-4EE8-A0E2-DA418F5BDB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9F1E6-1AD5-4571-877E-A9BF35F4EF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192" y="1802427"/>
            <a:ext cx="10917500" cy="45742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305435" indent="-305435"/>
            <a:r>
              <a:rPr lang="en-US" sz="2400" dirty="0">
                <a:solidFill>
                  <a:schemeClr val="bg1"/>
                </a:solidFill>
              </a:rPr>
              <a:t>If no interim actions taken, you will wait for the findings concerning the OIE investigation and/or RO finding.</a:t>
            </a:r>
          </a:p>
          <a:p>
            <a:pPr marL="305435" indent="-305435"/>
            <a:r>
              <a:rPr lang="en-US" sz="2400" dirty="0">
                <a:solidFill>
                  <a:schemeClr val="bg1"/>
                </a:solidFill>
              </a:rPr>
              <a:t>Remain observant of the situation and reach out to FASA, OER, OHS if you have concerns.</a:t>
            </a:r>
          </a:p>
          <a:p>
            <a:pPr marL="305435" indent="-305435"/>
            <a:r>
              <a:rPr lang="en-US" sz="2400" dirty="0">
                <a:solidFill>
                  <a:schemeClr val="bg1"/>
                </a:solidFill>
              </a:rPr>
              <a:t>You will get regular status updates from OIE and/or RO. If you have questions, reach out to OIE or RO.</a:t>
            </a:r>
          </a:p>
          <a:p>
            <a:pPr marL="305435" indent="-305435"/>
            <a:r>
              <a:rPr lang="en-US" sz="2400" dirty="0">
                <a:solidFill>
                  <a:schemeClr val="bg1"/>
                </a:solidFill>
              </a:rPr>
              <a:t>You may address other workplace issues such as performance or policy violations. You should consult with OER/FASA/OHS as appropriate.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769A9B-B3ED-4124-A4CB-7B305731E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199" y="1006956"/>
            <a:ext cx="11015133" cy="137217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No interim actions</a:t>
            </a:r>
          </a:p>
        </p:txBody>
      </p:sp>
    </p:spTree>
    <p:extLst>
      <p:ext uri="{BB962C8B-B14F-4D97-AF65-F5344CB8AC3E}">
        <p14:creationId xmlns:p14="http://schemas.microsoft.com/office/powerpoint/2010/main" val="5549372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76248C8-0720-48AB-91BA-5F530BB41E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2209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EFF34B-7B1A-4F9D-8CEE-A40962BC7C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763724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3BEDA7-D0B8-4802-8168-92452653B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 descr="Diagram of Formal Process Overview&#10;3 rows reading left to right top to bottom:&#10;Formal Complaint (All parties notified) OIE, right arrow; Parties Connected to Advisors, right arrow; Ongoing Evidence Gathering, right arrow; Regular Status Updates to Parties, down arrow; Ongoing Supportive Measures S&amp;ET, right arrow; Witness Statements, right arrow; Parties' Evidence Review (Directly Related to Allegations), right arrow; Investigation Report (Relevant Evidence), down arrow; Resolution Office for Hearing RO, right arrow; Hearing (Cross Examination), right arrow; Final Determination RO, right arrow; Appeal ERO">
            <a:extLst>
              <a:ext uri="{FF2B5EF4-FFF2-40B4-BE49-F238E27FC236}">
                <a16:creationId xmlns:a16="http://schemas.microsoft.com/office/drawing/2014/main" id="{24D9187A-1B11-4355-B4B7-05CD60A116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2103842"/>
              </p:ext>
            </p:extLst>
          </p:nvPr>
        </p:nvGraphicFramePr>
        <p:xfrm>
          <a:off x="1262063" y="1691322"/>
          <a:ext cx="10205662" cy="50335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CB41A220-7EC0-4076-BBD5-0499C5E92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2063" y="366554"/>
            <a:ext cx="9858383" cy="958215"/>
          </a:xfrm>
        </p:spPr>
        <p:txBody>
          <a:bodyPr>
            <a:normAutofit/>
          </a:bodyPr>
          <a:lstStyle/>
          <a:p>
            <a:r>
              <a:rPr lang="en-US" b="1" dirty="0"/>
              <a:t>Formal Process: Overview</a:t>
            </a:r>
          </a:p>
        </p:txBody>
      </p:sp>
    </p:spTree>
    <p:extLst>
      <p:ext uri="{BB962C8B-B14F-4D97-AF65-F5344CB8AC3E}">
        <p14:creationId xmlns:p14="http://schemas.microsoft.com/office/powerpoint/2010/main" val="22838429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6D08039-6C4E-4870-9E3D-6218263DE9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FB31D2E-CBC8-4C4A-917F-DCB48EAEB0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CCF4F09-0D96-42BE-AE16-84AB4E0B56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AF87EE-372A-438E-B086-63D494ECA2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16EF46C-6088-4EA0-98EF-A20BCF09AC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Many question marks on black background">
            <a:extLst>
              <a:ext uri="{FF2B5EF4-FFF2-40B4-BE49-F238E27FC236}">
                <a16:creationId xmlns:a16="http://schemas.microsoft.com/office/drawing/2014/main" id="{2A57B4D6-D7A6-43C7-952D-3407DCA2E92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092" t="16018" r="-7" b="-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9EB3C9E9-B079-4FB7-B61A-A243C12BF0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38068" y="457200"/>
            <a:ext cx="3703320" cy="5935132"/>
            <a:chOff x="438068" y="457200"/>
            <a:chExt cx="3703320" cy="5935132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EE557F1-3F95-4462-8122-987673D8AA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618067"/>
              <a:ext cx="3702134" cy="5774265"/>
            </a:xfrm>
            <a:prstGeom prst="rect">
              <a:avLst/>
            </a:prstGeom>
            <a:solidFill>
              <a:schemeClr val="accent1">
                <a:alpha val="97000"/>
              </a:schemeClr>
            </a:solidFill>
            <a:ln w="63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BEDB2D38-6A36-438C-9448-E704F02AAA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B4FD986-BBB5-45BF-BECC-D019DB94C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2142067"/>
            <a:ext cx="3412067" cy="297180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 dirty="0"/>
              <a:t>Case Discussion </a:t>
            </a:r>
          </a:p>
        </p:txBody>
      </p:sp>
    </p:spTree>
    <p:extLst>
      <p:ext uri="{BB962C8B-B14F-4D97-AF65-F5344CB8AC3E}">
        <p14:creationId xmlns:p14="http://schemas.microsoft.com/office/powerpoint/2010/main" val="17004636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FAD37-5D8E-46CF-AA50-52C9F77F1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Debrief Breakout Rooms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629DEF-100A-400B-B569-A88186690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956122"/>
            <a:ext cx="11468054" cy="4901878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receive a notification from OIE, what are your first steps?</a:t>
            </a:r>
          </a:p>
          <a:p>
            <a:pPr marL="594000"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should you not do?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are some things that you need to consider as you think about whether interim 	measures need to be implemented?</a:t>
            </a:r>
          </a:p>
          <a:p>
            <a:pPr marL="594000"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Who should you consult with? </a:t>
            </a:r>
          </a:p>
          <a:p>
            <a:pPr marL="594000"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resources are available to you? </a:t>
            </a:r>
          </a:p>
          <a:p>
            <a:pPr marL="594000"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Based on what is stated in the case, do you recommend any interim measures? </a:t>
            </a:r>
          </a:p>
          <a:p>
            <a:pPr marL="936000" lvl="3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yes, what would you recommend and why? If no, why not?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Who can help you with how and what to communicate to the parties involved?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Would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do anything different if you received a notice that 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OIE is going to move forward with an 	investigation? 	Why or why not?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78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67F176F-5DF4-4CD1-95B8-B210F18DB9D6}"/>
              </a:ext>
            </a:extLst>
          </p:cNvPr>
          <p:cNvSpPr/>
          <p:nvPr/>
        </p:nvSpPr>
        <p:spPr>
          <a:xfrm>
            <a:off x="575894" y="1899503"/>
            <a:ext cx="11427053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en-US" sz="1000" dirty="0">
              <a:solidFill>
                <a:srgbClr val="2E8151"/>
              </a:solidFill>
              <a:latin typeface="Gill Sans MT" panose="020B0502020104020203" pitchFamily="34" charset="0"/>
            </a:endParaRPr>
          </a:p>
          <a:p>
            <a:pPr fontAlgn="base"/>
            <a:endParaRPr lang="en-US" sz="1000" dirty="0">
              <a:solidFill>
                <a:srgbClr val="2E8151"/>
              </a:solidFill>
              <a:latin typeface="Gill Sans MT" panose="020B0502020104020203" pitchFamily="34" charset="0"/>
            </a:endParaRPr>
          </a:p>
          <a:p>
            <a:pPr fontAlgn="base">
              <a:lnSpc>
                <a:spcPct val="200000"/>
              </a:lnSpc>
            </a:pPr>
            <a:r>
              <a:rPr lang="en-US" sz="2000" dirty="0">
                <a:solidFill>
                  <a:srgbClr val="2E8151"/>
                </a:solidFill>
                <a:latin typeface="Gill Sans MT" panose="020B0502020104020203" pitchFamily="34" charset="0"/>
              </a:rPr>
              <a:t>Nicole Schmidtke, </a:t>
            </a:r>
            <a:r>
              <a:rPr lang="en-US" sz="2000" dirty="0">
                <a:latin typeface="Gill Sans MT" panose="020B0502020104020203" pitchFamily="34" charset="0"/>
              </a:rPr>
              <a:t>Title IX Coordinator, Office of Civil Rights</a:t>
            </a:r>
          </a:p>
          <a:p>
            <a:pPr fontAlgn="base">
              <a:lnSpc>
                <a:spcPct val="200000"/>
              </a:lnSpc>
            </a:pPr>
            <a:r>
              <a:rPr lang="en-US" sz="2000" dirty="0">
                <a:solidFill>
                  <a:srgbClr val="2E8151"/>
                </a:solidFill>
                <a:latin typeface="Gill Sans MT" panose="020B0502020104020203" pitchFamily="34" charset="0"/>
              </a:rPr>
              <a:t>Kristine Moore, </a:t>
            </a:r>
            <a:r>
              <a:rPr lang="en-US" sz="2000" dirty="0">
                <a:latin typeface="Gill Sans MT" panose="020B0502020104020203" pitchFamily="34" charset="0"/>
              </a:rPr>
              <a:t>Office of General Counsel, krmoore@msu.edu</a:t>
            </a:r>
            <a:endParaRPr lang="en-US" sz="2000" dirty="0">
              <a:solidFill>
                <a:srgbClr val="2E8151"/>
              </a:solidFill>
              <a:latin typeface="Gill Sans MT" panose="020B0502020104020203" pitchFamily="34" charset="0"/>
            </a:endParaRPr>
          </a:p>
          <a:p>
            <a:pPr fontAlgn="base">
              <a:lnSpc>
                <a:spcPct val="200000"/>
              </a:lnSpc>
            </a:pPr>
            <a:r>
              <a:rPr lang="en-US" sz="2000" dirty="0">
                <a:solidFill>
                  <a:srgbClr val="2E8151"/>
                </a:solidFill>
                <a:latin typeface="Gill Sans MT" panose="020B0502020104020203" pitchFamily="34" charset="0"/>
              </a:rPr>
              <a:t>Theresa Kelley, </a:t>
            </a:r>
            <a:r>
              <a:rPr lang="en-US" sz="2000" dirty="0">
                <a:solidFill>
                  <a:srgbClr val="000000"/>
                </a:solidFill>
                <a:latin typeface="Gill Sans MT" panose="020B0502020104020203" pitchFamily="34" charset="0"/>
              </a:rPr>
              <a:t>Office of General Counsel, kelleyt@msu.edu​</a:t>
            </a:r>
          </a:p>
          <a:p>
            <a:pPr fontAlgn="base">
              <a:lnSpc>
                <a:spcPct val="200000"/>
              </a:lnSpc>
            </a:pPr>
            <a:r>
              <a:rPr lang="en-US" sz="2000" dirty="0">
                <a:solidFill>
                  <a:srgbClr val="2E8151"/>
                </a:solidFill>
                <a:latin typeface="Gill Sans MT" panose="020B0502020104020203" pitchFamily="34" charset="0"/>
              </a:rPr>
              <a:t>Amanda Moses</a:t>
            </a:r>
            <a:r>
              <a:rPr lang="en-US" sz="2000" dirty="0">
                <a:solidFill>
                  <a:srgbClr val="3D3D3D"/>
                </a:solidFill>
                <a:latin typeface="Gill Sans MT" panose="020B0502020104020203" pitchFamily="34" charset="0"/>
              </a:rPr>
              <a:t>, </a:t>
            </a:r>
            <a:r>
              <a:rPr lang="en-US" sz="2000" dirty="0">
                <a:solidFill>
                  <a:srgbClr val="000000"/>
                </a:solidFill>
                <a:latin typeface="Gill Sans MT" panose="020B0502020104020203" pitchFamily="34" charset="0"/>
              </a:rPr>
              <a:t>Office of Employee Relations, </a:t>
            </a:r>
            <a:r>
              <a:rPr lang="en-US" sz="2000" u="sng" dirty="0">
                <a:solidFill>
                  <a:srgbClr val="828282"/>
                </a:solidFill>
                <a:latin typeface="Gill Sans MT" panose="020B05020201040202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mosesa@hr.msu.edu</a:t>
            </a:r>
            <a:r>
              <a:rPr lang="en-US" sz="2000" dirty="0">
                <a:solidFill>
                  <a:srgbClr val="000000"/>
                </a:solidFill>
                <a:latin typeface="Gill Sans MT" panose="020B0502020104020203" pitchFamily="34" charset="0"/>
              </a:rPr>
              <a:t>​</a:t>
            </a:r>
          </a:p>
          <a:p>
            <a:pPr fontAlgn="base">
              <a:lnSpc>
                <a:spcPct val="200000"/>
              </a:lnSpc>
            </a:pPr>
            <a:r>
              <a:rPr lang="en-US" sz="2000" dirty="0">
                <a:solidFill>
                  <a:srgbClr val="2E8151"/>
                </a:solidFill>
                <a:latin typeface="Gill Sans MT" panose="020B0502020104020203" pitchFamily="34" charset="0"/>
              </a:rPr>
              <a:t>Melissa Sortman</a:t>
            </a:r>
            <a:r>
              <a:rPr lang="en-US" sz="2000" dirty="0">
                <a:solidFill>
                  <a:srgbClr val="3D3D3D"/>
                </a:solidFill>
                <a:latin typeface="Gill Sans MT" panose="020B0502020104020203" pitchFamily="34" charset="0"/>
              </a:rPr>
              <a:t>, Office Faculty and Academic Staff Affairs</a:t>
            </a:r>
            <a:r>
              <a:rPr lang="en-US" sz="2000" dirty="0">
                <a:solidFill>
                  <a:srgbClr val="000000"/>
                </a:solidFill>
                <a:latin typeface="Gill Sans MT" panose="020B0502020104020203" pitchFamily="34" charset="0"/>
              </a:rPr>
              <a:t>, sortmanm@msu.edu​</a:t>
            </a:r>
          </a:p>
          <a:p>
            <a:pPr fontAlgn="base"/>
            <a:endParaRPr lang="en-US" sz="1000" dirty="0">
              <a:solidFill>
                <a:srgbClr val="2E8151"/>
              </a:solidFill>
              <a:latin typeface="Gill Sans MT" panose="020B0502020104020203" pitchFamily="34" charset="0"/>
            </a:endParaRPr>
          </a:p>
          <a:p>
            <a:pPr fontAlgn="base"/>
            <a:endParaRPr lang="en-US" sz="1000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fontAlgn="base"/>
            <a:r>
              <a:rPr lang="en-US" dirty="0">
                <a:solidFill>
                  <a:srgbClr val="000000"/>
                </a:solidFill>
                <a:latin typeface="Gill Sans MT" panose="020B0502020104020203" pitchFamily="34" charset="0"/>
              </a:rPr>
              <a:t>​</a:t>
            </a:r>
            <a:endParaRPr lang="en-US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fontAlgn="base"/>
            <a:r>
              <a:rPr lang="en-US" dirty="0">
                <a:solidFill>
                  <a:srgbClr val="000000"/>
                </a:solidFill>
                <a:latin typeface="Gill Sans MT" panose="020B0502020104020203" pitchFamily="34" charset="0"/>
              </a:rPr>
              <a:t>​</a:t>
            </a:r>
            <a:endParaRPr lang="en-US" dirty="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C9B280-DE56-494A-B258-1C60BFC80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274" y="382417"/>
            <a:ext cx="11029616" cy="988332"/>
          </a:xfrm>
        </p:spPr>
        <p:txBody>
          <a:bodyPr/>
          <a:lstStyle/>
          <a:p>
            <a:r>
              <a:rPr lang="en-US" dirty="0"/>
              <a:t> Strategic Partners</a:t>
            </a:r>
          </a:p>
        </p:txBody>
      </p:sp>
    </p:spTree>
    <p:extLst>
      <p:ext uri="{BB962C8B-B14F-4D97-AF65-F5344CB8AC3E}">
        <p14:creationId xmlns:p14="http://schemas.microsoft.com/office/powerpoint/2010/main" val="29285911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88F792-296E-4965-BCBF-383E6DA79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24485" indent="0">
              <a:buNone/>
            </a:pPr>
            <a:endParaRPr lang="en-US" sz="2200" dirty="0">
              <a:ea typeface="+mn-lt"/>
              <a:cs typeface="+mn-lt"/>
            </a:endParaRPr>
          </a:p>
          <a:p>
            <a:pPr marL="629920" indent="-305435"/>
            <a:r>
              <a:rPr lang="en-US" sz="2800" dirty="0">
                <a:ea typeface="+mn-lt"/>
                <a:cs typeface="+mn-lt"/>
              </a:rPr>
              <a:t>Safety concerns</a:t>
            </a:r>
          </a:p>
          <a:p>
            <a:pPr marL="629920" indent="-305435"/>
            <a:r>
              <a:rPr lang="en-US" sz="2800" dirty="0">
                <a:ea typeface="+mn-lt"/>
                <a:cs typeface="+mn-lt"/>
              </a:rPr>
              <a:t>Power dynamics </a:t>
            </a:r>
          </a:p>
          <a:p>
            <a:pPr marL="629920" indent="-305435"/>
            <a:r>
              <a:rPr lang="en-US" sz="2800" dirty="0">
                <a:ea typeface="+mn-lt"/>
                <a:cs typeface="+mn-lt"/>
              </a:rPr>
              <a:t>Life experiences</a:t>
            </a:r>
          </a:p>
          <a:p>
            <a:pPr marL="629920" lvl="1" indent="-305435"/>
            <a:r>
              <a:rPr lang="en-US" sz="2800" dirty="0">
                <a:ea typeface="+mn-lt"/>
                <a:cs typeface="+mn-lt"/>
              </a:rPr>
              <a:t>Awareness of multiple people within the unit potentially being involved in a case, witnesses resulting in divisions and residual conflict </a:t>
            </a:r>
          </a:p>
          <a:p>
            <a:pPr marL="629920" lvl="1" indent="-305435"/>
            <a:r>
              <a:rPr lang="en-US" sz="2800" dirty="0">
                <a:ea typeface="+mn-lt"/>
                <a:cs typeface="+mn-lt"/>
              </a:rPr>
              <a:t>Reducing the ability for any retaliation </a:t>
            </a:r>
          </a:p>
          <a:p>
            <a:pPr marL="629920" lvl="1" indent="-305435"/>
            <a:endParaRPr lang="en-US" sz="2800" dirty="0"/>
          </a:p>
          <a:p>
            <a:pPr marL="629920" lvl="1" indent="-305435"/>
            <a:endParaRPr lang="en-US" sz="22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474065-F496-4918-B17D-73DC7ACD6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Situational considerations</a:t>
            </a:r>
          </a:p>
        </p:txBody>
      </p:sp>
    </p:spTree>
    <p:extLst>
      <p:ext uri="{BB962C8B-B14F-4D97-AF65-F5344CB8AC3E}">
        <p14:creationId xmlns:p14="http://schemas.microsoft.com/office/powerpoint/2010/main" val="28023262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ndividual Leadership Considerations:&#10;Explicit Biases: Clear Preferences, Prioritized over others, intentionally privileges, marginalizes others&#10;Implicit Biases: Unspoken, Hidden, Links that have the same outcome as conscious biases that we neither anticipate nor plan&#10;Biased Outcomes: The unconscious choices that our minds make can affect how we relate to people, When these choices are made in our interaction with others, our automatic preferences shape our relationships - although we would never know, We judge ourselves by our intent, Others judge us by our impact">
            <a:extLst>
              <a:ext uri="{FF2B5EF4-FFF2-40B4-BE49-F238E27FC236}">
                <a16:creationId xmlns:a16="http://schemas.microsoft.com/office/drawing/2014/main" id="{DB484228-2AA5-4DC0-856E-7BCFED4ADE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537" y="1969476"/>
            <a:ext cx="10161916" cy="4888523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54C180F0-39CF-45CE-B628-A1425D31C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770896"/>
          </a:xfrm>
        </p:spPr>
        <p:txBody>
          <a:bodyPr/>
          <a:lstStyle/>
          <a:p>
            <a:r>
              <a:rPr lang="en-US" dirty="0"/>
              <a:t>Individual Leadership</a:t>
            </a:r>
            <a:r>
              <a:rPr lang="en-US" baseline="0" dirty="0"/>
              <a:t> Considerations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3541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DC969F4-277E-4F95-9ABB-0421358B09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solidFill>
            <a:srgbClr val="FFFE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BB62B70-0FFB-4EBC-A23C-3EE215C71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F448DF1-A468-4624-99E7-933CC6207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F7DD6E9-9BF0-44B2-A5B9-1CE2477A47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5E2BD0E-96C7-4908-AD02-AD9AC69C93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6851" y="723898"/>
            <a:ext cx="7498616" cy="567690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 descr="Finding Violation of RVSM or ADP Policy &#10;Schedule: Schedule a meeting with College/Department leadership, AHR/OER, OGC, and OCR; &#10;Consider: Consider if other policies were violated and if further investigation of the issues is needed;&#10;Assess: Assess appropriate discipline or other interventions;&#10;Create: Create a plan to implement discipline and any necessary communications">
            <a:extLst>
              <a:ext uri="{FF2B5EF4-FFF2-40B4-BE49-F238E27FC236}">
                <a16:creationId xmlns:a16="http://schemas.microsoft.com/office/drawing/2014/main" id="{648DD1AB-CF0A-4BC9-8098-4386DC99AE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55760"/>
              </p:ext>
            </p:extLst>
          </p:nvPr>
        </p:nvGraphicFramePr>
        <p:xfrm>
          <a:off x="4598438" y="1037967"/>
          <a:ext cx="7012370" cy="4709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233349CA-BC5E-4978-860B-3A75ABF1B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886" y="1037967"/>
            <a:ext cx="3489518" cy="4709131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FINDING: Violation of RVSM or ADP Policy </a:t>
            </a:r>
          </a:p>
        </p:txBody>
      </p:sp>
    </p:spTree>
    <p:extLst>
      <p:ext uri="{BB962C8B-B14F-4D97-AF65-F5344CB8AC3E}">
        <p14:creationId xmlns:p14="http://schemas.microsoft.com/office/powerpoint/2010/main" val="29064724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B373F125-DEF3-41D6-9918-AB21A2ACC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1E9F226-EB6E-48C9-ADDA-636DE4BF4E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581" y="485678"/>
            <a:ext cx="4174743" cy="58887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FFE82-6E06-4FED-90AA-0465E6995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1310" y="842567"/>
            <a:ext cx="6108179" cy="5166720"/>
          </a:xfrm>
        </p:spPr>
        <p:txBody>
          <a:bodyPr anchor="ctr">
            <a:normAutofit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600" dirty="0"/>
              <a:t>What does "No Finding" Really Mean?</a:t>
            </a:r>
          </a:p>
          <a:p>
            <a:pPr marL="0" indent="0">
              <a:lnSpc>
                <a:spcPct val="90000"/>
              </a:lnSpc>
              <a:buNone/>
            </a:pPr>
            <a:endParaRPr lang="en-US" sz="26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600" b="1" dirty="0"/>
              <a:t>Next Steps/Considerations:</a:t>
            </a:r>
          </a:p>
          <a:p>
            <a:pPr marL="305435" indent="-305435">
              <a:lnSpc>
                <a:spcPct val="90000"/>
              </a:lnSpc>
            </a:pPr>
            <a:r>
              <a:rPr lang="en-US" sz="2600" dirty="0"/>
              <a:t>Leadership meets with FASA, OER or OHS to assess situation</a:t>
            </a:r>
          </a:p>
          <a:p>
            <a:pPr marL="305435" indent="-305435">
              <a:lnSpc>
                <a:spcPct val="90000"/>
              </a:lnSpc>
            </a:pPr>
            <a:r>
              <a:rPr lang="en-US" sz="2600" dirty="0"/>
              <a:t>Are there other behaviors or actions that are concerning?</a:t>
            </a:r>
          </a:p>
          <a:p>
            <a:pPr marL="305435" indent="-305435">
              <a:lnSpc>
                <a:spcPct val="90000"/>
              </a:lnSpc>
            </a:pPr>
            <a:r>
              <a:rPr lang="en-US" sz="2600" dirty="0"/>
              <a:t>Is further investigation needed?</a:t>
            </a:r>
          </a:p>
          <a:p>
            <a:pPr marL="305435" indent="-305435">
              <a:lnSpc>
                <a:spcPct val="90000"/>
              </a:lnSpc>
            </a:pPr>
            <a:r>
              <a:rPr lang="en-US" sz="2600" dirty="0"/>
              <a:t>Action steps to consider: professional development, re-entry, clarification of rules/policy, discipline, etc.</a:t>
            </a:r>
          </a:p>
          <a:p>
            <a:pPr marL="305435" indent="-305435">
              <a:lnSpc>
                <a:spcPct val="90000"/>
              </a:lnSpc>
            </a:pPr>
            <a:r>
              <a:rPr lang="en-US" sz="2600" dirty="0"/>
              <a:t>How do you rebuild the team?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130415-B805-4B49-AD82-F0439A94A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9157" y="1113764"/>
            <a:ext cx="3269749" cy="4624327"/>
          </a:xfrm>
        </p:spPr>
        <p:txBody>
          <a:bodyPr anchor="ctr">
            <a:norm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 No finding</a:t>
            </a:r>
          </a:p>
        </p:txBody>
      </p:sp>
    </p:spTree>
    <p:extLst>
      <p:ext uri="{BB962C8B-B14F-4D97-AF65-F5344CB8AC3E}">
        <p14:creationId xmlns:p14="http://schemas.microsoft.com/office/powerpoint/2010/main" val="41141183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6DC969F4-277E-4F95-9ABB-0421358B09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solidFill>
            <a:srgbClr val="FFFE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BB62B70-0FFB-4EBC-A23C-3EE215C71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F448DF1-A468-4624-99E7-933CC6207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F7DD6E9-9BF0-44B2-A5B9-1CE2477A47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5E2BD0E-96C7-4908-AD02-AD9AC69C93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6851" y="723898"/>
            <a:ext cx="7498616" cy="567690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10" name="Diagram 10" descr="What is Considered An Appeal&#10;Procedural Irregularity; New Evidence; Conflict of interest or Bias; Arbitrary and Capricious">
            <a:extLst>
              <a:ext uri="{FF2B5EF4-FFF2-40B4-BE49-F238E27FC236}">
                <a16:creationId xmlns:a16="http://schemas.microsoft.com/office/drawing/2014/main" id="{C6C5CF47-FF01-435B-AA07-7BD963F0EEA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68724778"/>
              </p:ext>
            </p:extLst>
          </p:nvPr>
        </p:nvGraphicFramePr>
        <p:xfrm>
          <a:off x="4598438" y="1037967"/>
          <a:ext cx="7012370" cy="4709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D1E81721-6AED-4FED-9831-F05B1DB52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228" y="1037967"/>
            <a:ext cx="3054091" cy="4709131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What is considered in an appeal</a:t>
            </a:r>
          </a:p>
        </p:txBody>
      </p:sp>
    </p:spTree>
    <p:extLst>
      <p:ext uri="{BB962C8B-B14F-4D97-AF65-F5344CB8AC3E}">
        <p14:creationId xmlns:p14="http://schemas.microsoft.com/office/powerpoint/2010/main" val="1084700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866275-4E29-4AA4-9B7C-01EFE1C98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05435" indent="-305435"/>
            <a:r>
              <a:rPr lang="en-US" sz="2400" dirty="0"/>
              <a:t>Consult with OER to ensure compliance with collective bargaining agreements and human resource policy. </a:t>
            </a:r>
          </a:p>
          <a:p>
            <a:pPr marL="305435" indent="-305435"/>
            <a:r>
              <a:rPr lang="en-US" sz="2400" dirty="0"/>
              <a:t>Approval from the Director of Employee Relations is required for certain actions.</a:t>
            </a:r>
          </a:p>
          <a:p>
            <a:pPr marL="305435" indent="-305435"/>
            <a:r>
              <a:rPr lang="en-US" sz="2400" dirty="0"/>
              <a:t>OER can assist with required notifications/reporting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3ECA29-87F5-43CA-AFC1-A21F194B3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Discipline Overview for Support STaff</a:t>
            </a:r>
          </a:p>
        </p:txBody>
      </p:sp>
    </p:spTree>
    <p:extLst>
      <p:ext uri="{BB962C8B-B14F-4D97-AF65-F5344CB8AC3E}">
        <p14:creationId xmlns:p14="http://schemas.microsoft.com/office/powerpoint/2010/main" val="18224352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8FD5326-9F0A-481B-8415-14B6BFB852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0897FCD-4816-4E4A-A524-078453D870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A268CD7-AFA8-49FF-8494-036157361B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ED953D6-5A73-4461-BB18-1E759E7A63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F0EDA701-4C2B-4983-A61C-952E63C6B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1363"/>
            <a:ext cx="12191999" cy="62566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BD094A0-0F03-4392-AAF0-F48FBDB631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TextBox 2" descr="Discipline Overview for Faculty &amp; Academic Staff (resources):&#10;Academic Specialist Handbook&#10;Faculty Handbook, Fixed-Term, Tenure Stream Faculty&#10;FRIB/NCSL Handbook&#10;Health Professional (HP) Handbook&#10;Librarian Handbook&#10;UNTF Contract">
            <a:extLst>
              <a:ext uri="{FF2B5EF4-FFF2-40B4-BE49-F238E27FC236}">
                <a16:creationId xmlns:a16="http://schemas.microsoft.com/office/drawing/2014/main" id="{93D3F231-3DE1-4250-BEB2-1B8B5E17AB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25130717"/>
              </p:ext>
            </p:extLst>
          </p:nvPr>
        </p:nvGraphicFramePr>
        <p:xfrm>
          <a:off x="486033" y="1037967"/>
          <a:ext cx="7012370" cy="4709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C5AF0423-9A6E-4900-AA6D-4474CDB2D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9643" y="1037967"/>
            <a:ext cx="3054091" cy="470913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solidFill>
                  <a:srgbClr val="FFFEFF"/>
                </a:solidFill>
              </a:rPr>
              <a:t>Discipline overview for faculty &amp; academic staff</a:t>
            </a:r>
          </a:p>
        </p:txBody>
      </p:sp>
    </p:spTree>
    <p:extLst>
      <p:ext uri="{BB962C8B-B14F-4D97-AF65-F5344CB8AC3E}">
        <p14:creationId xmlns:p14="http://schemas.microsoft.com/office/powerpoint/2010/main" val="32485938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97E3AA-0A44-4462-8D2C-5D8DD48433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39" y="2006876"/>
            <a:ext cx="11029615" cy="467750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300" dirty="0"/>
              <a:t>Communications should reflect the University’s commitment to ensure a safe and respectful working and learning environment while adhering to employee privacy rights required by law. </a:t>
            </a:r>
          </a:p>
          <a:p>
            <a:pPr marL="0" indent="0">
              <a:buNone/>
            </a:pPr>
            <a:r>
              <a:rPr lang="en-US" sz="3300" dirty="0"/>
              <a:t>The University endeavors to increase transparency, promote accountability, and build trust and awareness within the University community. </a:t>
            </a:r>
          </a:p>
          <a:p>
            <a:pPr marL="0" indent="0">
              <a:buNone/>
            </a:pPr>
            <a:endParaRPr lang="en-US" sz="2400" dirty="0"/>
          </a:p>
          <a:p>
            <a:pPr marL="629435" lvl="1" indent="-305435"/>
            <a:r>
              <a:rPr lang="en-US" sz="2600" dirty="0"/>
              <a:t>Balance of transparency and confidentiality </a:t>
            </a:r>
          </a:p>
          <a:p>
            <a:pPr marL="629435" lvl="1" indent="-305435"/>
            <a:r>
              <a:rPr lang="en-US" sz="2600" dirty="0"/>
              <a:t>Stakeholder communication strategy</a:t>
            </a:r>
          </a:p>
          <a:p>
            <a:pPr marL="629435" lvl="1" indent="-305435"/>
            <a:r>
              <a:rPr lang="en-US" sz="2600" dirty="0"/>
              <a:t>Working with OER/FASA, OCR, OGC, Presidential Advisors, and University Communications</a:t>
            </a:r>
          </a:p>
          <a:p>
            <a:pPr marL="629435" lvl="1" indent="-305435"/>
            <a:r>
              <a:rPr lang="en-US" sz="2600" dirty="0"/>
              <a:t>Considering communication in the context stage of the process and impact on stakeholders</a:t>
            </a:r>
          </a:p>
          <a:p>
            <a:pPr marL="0" indent="0">
              <a:buNone/>
            </a:pPr>
            <a:endParaRPr lang="en-US" sz="2000" dirty="0">
              <a:highlight>
                <a:srgbClr val="FFFF00"/>
              </a:highligh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8BD465-5B35-4686-A57A-E85B63228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 Review process for employee misconduct </a:t>
            </a:r>
            <a:endParaRPr lang="en-US" dirty="0">
              <a:highlight>
                <a:srgbClr val="80008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8533936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0A5990-41FE-451F-AA14-039442115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996751"/>
            <a:ext cx="11389135" cy="4603554"/>
          </a:xfrm>
        </p:spPr>
        <p:txBody>
          <a:bodyPr>
            <a:normAutofit lnSpcReduction="10000"/>
          </a:bodyPr>
          <a:lstStyle/>
          <a:p>
            <a:pPr marL="305435" indent="-305435"/>
            <a:endParaRPr lang="en-US" sz="2400" dirty="0"/>
          </a:p>
          <a:p>
            <a:r>
              <a:rPr lang="en-US" sz="2400" dirty="0"/>
              <a:t>If interim actions or actions after a finding are taken, other oversight organizations may need to be notified</a:t>
            </a:r>
          </a:p>
          <a:p>
            <a:r>
              <a:rPr lang="en-US" sz="2400" dirty="0"/>
              <a:t>Clery Act – if the incident involved a Clery crime, the Clery Act Compliance Coordinator will be notified by FASA/OER</a:t>
            </a:r>
          </a:p>
          <a:p>
            <a:r>
              <a:rPr lang="en-US" sz="2400" dirty="0"/>
              <a:t>Federal Agencies (NSF/NASA/NIH/DOD/DOE/USDA)</a:t>
            </a:r>
            <a:r>
              <a:rPr lang="en-US" sz="2400" dirty="0">
                <a:ea typeface="+mn-lt"/>
                <a:cs typeface="+mn-lt"/>
              </a:rPr>
              <a:t> </a:t>
            </a:r>
          </a:p>
          <a:p>
            <a:pPr marL="0" indent="0">
              <a:buNone/>
            </a:pPr>
            <a:r>
              <a:rPr lang="en-US" sz="2400" dirty="0">
                <a:ea typeface="+mn-lt"/>
                <a:cs typeface="+mn-lt"/>
              </a:rPr>
              <a:t>	CGA website with requirements: 	</a:t>
            </a:r>
            <a:r>
              <a:rPr lang="en-US" sz="2400" dirty="0">
                <a:ea typeface="+mn-lt"/>
                <a:cs typeface="+mn-lt"/>
                <a:hlinkClick r:id="rId3"/>
              </a:rPr>
              <a:t>https://www.cga.msu.edu/PL/Portal/2190/HarassmentReportingRequirementsbyAgenc</a:t>
            </a:r>
            <a:r>
              <a:rPr lang="en-US" sz="2400" dirty="0">
                <a:ea typeface="+mn-lt"/>
                <a:cs typeface="+mn-lt"/>
              </a:rPr>
              <a:t>	</a:t>
            </a:r>
            <a:r>
              <a:rPr lang="en-US" sz="2400" dirty="0" err="1">
                <a:ea typeface="+mn-lt"/>
                <a:cs typeface="+mn-lt"/>
              </a:rPr>
              <a:t>yEntityinBrief</a:t>
            </a:r>
            <a:endParaRPr lang="en-US" sz="2400" dirty="0">
              <a:ea typeface="+mn-lt"/>
              <a:cs typeface="+mn-lt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ea typeface="+mn-lt"/>
                <a:cs typeface="+mn-lt"/>
              </a:rPr>
              <a:t>OCR Resolution Office must be notified immediately of any disciplinary action taken</a:t>
            </a:r>
          </a:p>
          <a:p>
            <a:pPr marL="899795" lvl="2" indent="-269875">
              <a:spcAft>
                <a:spcPts val="0"/>
              </a:spcAft>
              <a:buNone/>
            </a:pPr>
            <a:r>
              <a:rPr lang="en-US" sz="2400" dirty="0">
                <a:ea typeface="+mn-lt"/>
                <a:cs typeface="+mn-lt"/>
              </a:rPr>
              <a:t>Requirements under Title IX to notify claimant</a:t>
            </a:r>
          </a:p>
          <a:p>
            <a:pPr marL="899795" lvl="2" indent="-269875">
              <a:spcAft>
                <a:spcPts val="0"/>
              </a:spcAft>
              <a:buNone/>
            </a:pPr>
            <a:endParaRPr lang="en-US" sz="2400" dirty="0">
              <a:ea typeface="+mn-lt"/>
              <a:cs typeface="+mn-lt"/>
            </a:endParaRPr>
          </a:p>
          <a:p>
            <a:pPr marL="899795" lvl="2" indent="-269875">
              <a:buNone/>
            </a:pPr>
            <a:endParaRPr lang="en-US" sz="1600" dirty="0">
              <a:ea typeface="+mn-lt"/>
              <a:cs typeface="+mn-lt"/>
            </a:endParaRPr>
          </a:p>
          <a:p>
            <a:pPr marL="899795" lvl="2" indent="-269875">
              <a:buNone/>
            </a:pPr>
            <a:endParaRPr lang="en-US" dirty="0">
              <a:ea typeface="+mn-lt"/>
              <a:cs typeface="+mn-lt"/>
            </a:endParaRPr>
          </a:p>
          <a:p>
            <a:pPr marL="629920" lvl="2" indent="0">
              <a:buNone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549E44-77A5-4608-9423-66A215A6F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Reporting</a:t>
            </a:r>
          </a:p>
        </p:txBody>
      </p:sp>
    </p:spTree>
    <p:extLst>
      <p:ext uri="{BB962C8B-B14F-4D97-AF65-F5344CB8AC3E}">
        <p14:creationId xmlns:p14="http://schemas.microsoft.com/office/powerpoint/2010/main" val="13138945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6D08039-6C4E-4870-9E3D-6218263DE9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FB31D2E-CBC8-4C4A-917F-DCB48EAEB0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CCF4F09-0D96-42BE-AE16-84AB4E0B56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AF87EE-372A-438E-B086-63D494ECA2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16EF46C-6088-4EA0-98EF-A20BCF09AC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Sphere of mesh and nodes">
            <a:extLst>
              <a:ext uri="{FF2B5EF4-FFF2-40B4-BE49-F238E27FC236}">
                <a16:creationId xmlns:a16="http://schemas.microsoft.com/office/drawing/2014/main" id="{1D0E9461-BB93-4129-9E27-4BAFABB9BA1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695" r="266" b="18504"/>
          <a:stretch/>
        </p:blipFill>
        <p:spPr>
          <a:xfrm>
            <a:off x="-14357" y="10"/>
            <a:ext cx="12191980" cy="6857990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9EB3C9E9-B079-4FB7-B61A-A243C12BF0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38068" y="457200"/>
            <a:ext cx="3703320" cy="5935132"/>
            <a:chOff x="438068" y="457200"/>
            <a:chExt cx="3703320" cy="5935132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EE557F1-3F95-4462-8122-987673D8AA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618067"/>
              <a:ext cx="3702134" cy="5774265"/>
            </a:xfrm>
            <a:prstGeom prst="rect">
              <a:avLst/>
            </a:prstGeom>
            <a:solidFill>
              <a:schemeClr val="accent1">
                <a:alpha val="97000"/>
              </a:schemeClr>
            </a:solidFill>
            <a:ln w="63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BEDB2D38-6A36-438C-9448-E704F02AAA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B581B-3A84-4A6C-89E8-66AD69055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200" y="5145513"/>
            <a:ext cx="3412067" cy="73882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1600" cap="all" dirty="0">
                <a:solidFill>
                  <a:srgbClr val="FF9900"/>
                </a:solidFill>
              </a:rPr>
              <a:t>Practitioner Panel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E6F6DF-729B-42C4-BF0A-A648CD740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2142067"/>
            <a:ext cx="3412067" cy="297180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 dirty="0"/>
              <a:t>Real world advice</a:t>
            </a:r>
          </a:p>
        </p:txBody>
      </p:sp>
    </p:spTree>
    <p:extLst>
      <p:ext uri="{BB962C8B-B14F-4D97-AF65-F5344CB8AC3E}">
        <p14:creationId xmlns:p14="http://schemas.microsoft.com/office/powerpoint/2010/main" val="2738336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69B12A0-1B92-4CBF-BCFB-5D504412E5F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962526" y="1331495"/>
            <a:ext cx="10684042" cy="424731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800" dirty="0"/>
              <a:t>This presentation refers to an example of sexual harassment.</a:t>
            </a:r>
          </a:p>
          <a:p>
            <a:endParaRPr lang="en-US" sz="2800" dirty="0"/>
          </a:p>
          <a:p>
            <a:r>
              <a:rPr lang="en-US" sz="2800" dirty="0"/>
              <a:t>If you believe that you will find the discussion to be traumatizing, you may choose to not participate in the meeting or step away from the discussion.</a:t>
            </a:r>
          </a:p>
          <a:p>
            <a:endParaRPr lang="en-US" sz="2800" dirty="0"/>
          </a:p>
          <a:p>
            <a:r>
              <a:rPr lang="en-US" sz="2800" dirty="0"/>
              <a:t>Resources and assistance are available through the Center for</a:t>
            </a:r>
          </a:p>
          <a:p>
            <a:r>
              <a:rPr lang="en-US" sz="2800" dirty="0"/>
              <a:t>Survivors, Counseling and Psychiatric Services and the Employee</a:t>
            </a:r>
          </a:p>
          <a:p>
            <a:r>
              <a:rPr lang="en-US" sz="2800" dirty="0"/>
              <a:t>Assistance Program.</a:t>
            </a:r>
          </a:p>
          <a:p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3B6C226-DD8A-4766-A9ED-2FAFC458C92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89739" y="-1564548"/>
            <a:ext cx="11029616" cy="1189554"/>
          </a:xfrm>
        </p:spPr>
        <p:txBody>
          <a:bodyPr/>
          <a:lstStyle/>
          <a:p>
            <a:r>
              <a:rPr lang="en-US" dirty="0"/>
              <a:t>WARNING</a:t>
            </a:r>
          </a:p>
        </p:txBody>
      </p:sp>
    </p:spTree>
    <p:extLst>
      <p:ext uri="{BB962C8B-B14F-4D97-AF65-F5344CB8AC3E}">
        <p14:creationId xmlns:p14="http://schemas.microsoft.com/office/powerpoint/2010/main" val="7919723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EE9CB2B-9B7B-40D8-9B78-08462A4B1600}"/>
              </a:ext>
            </a:extLst>
          </p:cNvPr>
          <p:cNvSpPr txBox="1"/>
          <p:nvPr/>
        </p:nvSpPr>
        <p:spPr>
          <a:xfrm>
            <a:off x="1237539" y="248936"/>
            <a:ext cx="9706325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sz="40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en-US" sz="4000" dirty="0">
                <a:solidFill>
                  <a:schemeClr val="accent3">
                    <a:lumMod val="50000"/>
                  </a:schemeClr>
                </a:solidFill>
              </a:rPr>
              <a:t>Questions?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A077087-11CF-4454-83A3-203957CAC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463" y="-2599696"/>
            <a:ext cx="11029616" cy="988332"/>
          </a:xfrm>
        </p:spPr>
        <p:txBody>
          <a:bodyPr/>
          <a:lstStyle/>
          <a:p>
            <a:r>
              <a:rPr lang="en-US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687688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7">
            <a:extLst>
              <a:ext uri="{FF2B5EF4-FFF2-40B4-BE49-F238E27FC236}">
                <a16:creationId xmlns:a16="http://schemas.microsoft.com/office/drawing/2014/main" id="{B373F125-DEF3-41D6-9918-AB21A2ACC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F005D4-17F4-4A85-94C1-B0BB23A28F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6092" y="1113764"/>
            <a:ext cx="7199452" cy="4624327"/>
          </a:xfrm>
        </p:spPr>
        <p:txBody>
          <a:bodyPr anchor="ctr">
            <a:normAutofit fontScale="92500" lnSpcReduction="10000"/>
          </a:bodyPr>
          <a:lstStyle/>
          <a:p>
            <a:pPr marL="305435" indent="-305435"/>
            <a:r>
              <a:rPr lang="en-US" sz="2400" dirty="0">
                <a:ea typeface="+mn-lt"/>
                <a:cs typeface="+mn-lt"/>
              </a:rPr>
              <a:t>ADP (Anti-Discrimination Policy)</a:t>
            </a:r>
          </a:p>
          <a:p>
            <a:pPr marL="305435" indent="-305435"/>
            <a:r>
              <a:rPr lang="en-US" sz="2400" dirty="0"/>
              <a:t>FASA (Office for Faculty and Academic Staff Affairs)</a:t>
            </a:r>
            <a:endParaRPr lang="en-US" dirty="0"/>
          </a:p>
          <a:p>
            <a:pPr marL="305435" indent="-305435"/>
            <a:r>
              <a:rPr lang="en-US" sz="2400" dirty="0">
                <a:ea typeface="+mn-lt"/>
                <a:cs typeface="+mn-lt"/>
              </a:rPr>
              <a:t>OCR (Office for Civil Rights and Title IX Education and Compliance)</a:t>
            </a:r>
          </a:p>
          <a:p>
            <a:pPr marL="305435" indent="-305435"/>
            <a:r>
              <a:rPr lang="en-US" sz="2400" dirty="0"/>
              <a:t>OER (Office of Employee Relations)</a:t>
            </a:r>
            <a:endParaRPr lang="en-US" dirty="0"/>
          </a:p>
          <a:p>
            <a:pPr marL="305435" indent="-305435"/>
            <a:r>
              <a:rPr lang="en-US" sz="2400" dirty="0"/>
              <a:t>OGC (Office of General Counsel)</a:t>
            </a:r>
          </a:p>
          <a:p>
            <a:pPr marL="305435" indent="-305435"/>
            <a:r>
              <a:rPr lang="en-US" sz="2400" dirty="0"/>
              <a:t>OHS (Office of Health Sciences)</a:t>
            </a:r>
          </a:p>
          <a:p>
            <a:pPr marL="305435" indent="-305435"/>
            <a:r>
              <a:rPr lang="en-US" sz="2400" dirty="0"/>
              <a:t>OIE (Office of Institutional Equity)</a:t>
            </a:r>
          </a:p>
          <a:p>
            <a:pPr marL="305435" indent="-305435"/>
            <a:r>
              <a:rPr lang="en-US" sz="2400" dirty="0"/>
              <a:t>RO (Resolution Office)</a:t>
            </a:r>
          </a:p>
          <a:p>
            <a:pPr marL="305435" indent="-305435"/>
            <a:r>
              <a:rPr lang="en-US" sz="2400" dirty="0"/>
              <a:t>RVSM (Relationship Violence and Sexual Misconduct and Title IX Policy)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71E9F226-EB6E-48C9-ADDA-636DE4BF4E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581" y="485678"/>
            <a:ext cx="4174743" cy="58887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EE7F0B-4719-46E9-966E-0097566D7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9157" y="1113764"/>
            <a:ext cx="3269749" cy="4624327"/>
          </a:xfrm>
        </p:spPr>
        <p:txBody>
          <a:bodyPr anchor="ctr">
            <a:norm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ACRONYMS</a:t>
            </a:r>
          </a:p>
        </p:txBody>
      </p:sp>
    </p:spTree>
    <p:extLst>
      <p:ext uri="{BB962C8B-B14F-4D97-AF65-F5344CB8AC3E}">
        <p14:creationId xmlns:p14="http://schemas.microsoft.com/office/powerpoint/2010/main" val="1357105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A59258C-AAC2-41CD-973C-7439B122A3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516B72-0116-42B2-82A2-B11218A366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611319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CDB507F-21B7-4C27-B0FC-D9C465C6DB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579" y="460868"/>
            <a:ext cx="4828032" cy="1116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B1AE17-B7A3-4363-95CD-25441E2FF1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82774" y="460868"/>
            <a:ext cx="4828032" cy="11165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63162-EF8C-4538-A6DF-07FD6CEE3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5769" y="1033390"/>
            <a:ext cx="4855037" cy="4825409"/>
          </a:xfrm>
          <a:ln w="57150">
            <a:noFill/>
          </a:ln>
        </p:spPr>
        <p:txBody>
          <a:bodyPr anchor="ctr">
            <a:normAutofit/>
          </a:bodyPr>
          <a:lstStyle/>
          <a:p>
            <a:pPr marL="305435" indent="-305435"/>
            <a:r>
              <a:rPr lang="en-US" sz="2400" dirty="0">
                <a:solidFill>
                  <a:schemeClr val="tx1"/>
                </a:solidFill>
              </a:rPr>
              <a:t>Increase understanding of the OCR/OIE/RO process and your role as an administrator </a:t>
            </a:r>
            <a:endParaRPr lang="en-US" sz="2400" strike="sngStrike" dirty="0">
              <a:solidFill>
                <a:schemeClr val="tx1"/>
              </a:solidFill>
            </a:endParaRPr>
          </a:p>
          <a:p>
            <a:pPr marL="305435" indent="-305435"/>
            <a:r>
              <a:rPr lang="en-US" sz="2400" dirty="0">
                <a:solidFill>
                  <a:schemeClr val="tx1"/>
                </a:solidFill>
              </a:rPr>
              <a:t>Establish the importance of working closely with FASA, OER or OHS throughout this process, so that you have the support needed</a:t>
            </a:r>
          </a:p>
          <a:p>
            <a:pPr marL="305435" indent="-305435"/>
            <a:r>
              <a:rPr lang="en-US" sz="2400" dirty="0">
                <a:solidFill>
                  <a:schemeClr val="tx1"/>
                </a:solidFill>
              </a:rPr>
              <a:t>Identify possible action steps to assess and address misconduct related to reports made to OIE </a:t>
            </a:r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  <a:p>
            <a:pPr marL="305435" indent="-305435"/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4B4950-C6C4-4BEF-8C02-FBD8960E7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1033389"/>
            <a:ext cx="4826256" cy="4825409"/>
          </a:xfrm>
        </p:spPr>
        <p:txBody>
          <a:bodyPr anchor="ctr">
            <a:normAutofit/>
          </a:bodyPr>
          <a:lstStyle/>
          <a:p>
            <a:r>
              <a:rPr lang="en-US" sz="5400" dirty="0">
                <a:solidFill>
                  <a:srgbClr val="FFFFFF"/>
                </a:solidFill>
              </a:rPr>
              <a:t>Objectives</a:t>
            </a:r>
          </a:p>
        </p:txBody>
      </p:sp>
    </p:spTree>
    <p:extLst>
      <p:ext uri="{BB962C8B-B14F-4D97-AF65-F5344CB8AC3E}">
        <p14:creationId xmlns:p14="http://schemas.microsoft.com/office/powerpoint/2010/main" val="3478677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2B7D02C-F642-492B-8E97-FDE1C0FDA3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329F4C-A6E7-4089-87B8-92F886FDAC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0915" y="1591442"/>
            <a:ext cx="5752267" cy="3816892"/>
          </a:xfrm>
          <a:ln w="57150">
            <a:noFill/>
          </a:ln>
        </p:spPr>
        <p:txBody>
          <a:bodyPr anchor="t">
            <a:normAutofit/>
          </a:bodyPr>
          <a:lstStyle/>
          <a:p>
            <a:pPr marL="305435" indent="-305435">
              <a:lnSpc>
                <a:spcPct val="90000"/>
              </a:lnSpc>
            </a:pPr>
            <a:r>
              <a:rPr lang="en-US" sz="2300" dirty="0">
                <a:ea typeface="+mn-lt"/>
                <a:cs typeface="+mn-lt"/>
              </a:rPr>
              <a:t>Prevention, Outreach, and Education Department (POE)</a:t>
            </a:r>
            <a:endParaRPr lang="en-US" dirty="0"/>
          </a:p>
          <a:p>
            <a:pPr marL="305435" indent="-305435">
              <a:lnSpc>
                <a:spcPct val="90000"/>
              </a:lnSpc>
            </a:pPr>
            <a:r>
              <a:rPr lang="en-US" sz="2300" dirty="0">
                <a:ea typeface="+mn-lt"/>
                <a:cs typeface="+mn-lt"/>
              </a:rPr>
              <a:t>Support and Equity Team (S&amp;ET)</a:t>
            </a:r>
          </a:p>
          <a:p>
            <a:pPr marL="305435" indent="-305435">
              <a:lnSpc>
                <a:spcPct val="90000"/>
              </a:lnSpc>
            </a:pPr>
            <a:r>
              <a:rPr lang="en-US" sz="2300" dirty="0">
                <a:ea typeface="+mn-lt"/>
                <a:cs typeface="+mn-lt"/>
              </a:rPr>
              <a:t>Office of Institutional Equity (OIE)</a:t>
            </a:r>
          </a:p>
          <a:p>
            <a:pPr marL="629920" lvl="1" indent="-305435">
              <a:lnSpc>
                <a:spcPct val="90000"/>
              </a:lnSpc>
            </a:pPr>
            <a:r>
              <a:rPr lang="en-US" sz="1800" dirty="0">
                <a:ea typeface="+mn-lt"/>
                <a:cs typeface="+mn-lt"/>
              </a:rPr>
              <a:t>Director, RVSM Response &amp; Investigations</a:t>
            </a:r>
          </a:p>
          <a:p>
            <a:pPr marL="629920" lvl="1" indent="-305435">
              <a:lnSpc>
                <a:spcPct val="90000"/>
              </a:lnSpc>
            </a:pPr>
            <a:r>
              <a:rPr lang="en-US" sz="1800" dirty="0">
                <a:ea typeface="+mn-lt"/>
                <a:cs typeface="+mn-lt"/>
              </a:rPr>
              <a:t>Director, ADP Response &amp; Investigations</a:t>
            </a:r>
          </a:p>
          <a:p>
            <a:pPr marL="305435" indent="-305435">
              <a:lnSpc>
                <a:spcPct val="90000"/>
              </a:lnSpc>
            </a:pPr>
            <a:r>
              <a:rPr lang="en-US" sz="2300" dirty="0">
                <a:ea typeface="+mn-lt"/>
                <a:cs typeface="+mn-lt"/>
              </a:rPr>
              <a:t>Resolution Office (RO)</a:t>
            </a:r>
          </a:p>
          <a:p>
            <a:pPr marL="305435" indent="-305435">
              <a:lnSpc>
                <a:spcPct val="90000"/>
              </a:lnSpc>
            </a:pPr>
            <a:r>
              <a:rPr lang="en-US" sz="2300" dirty="0"/>
              <a:t>Office of the ADA Coordinator </a:t>
            </a:r>
            <a:endParaRPr lang="en-US" sz="2300" dirty="0">
              <a:ea typeface="+mn-lt"/>
              <a:cs typeface="+mn-lt"/>
            </a:endParaRPr>
          </a:p>
          <a:p>
            <a:pPr marL="305435" indent="-305435">
              <a:lnSpc>
                <a:spcPct val="90000"/>
              </a:lnSpc>
            </a:pPr>
            <a:endParaRPr lang="en-US" sz="2300" dirty="0"/>
          </a:p>
          <a:p>
            <a:pPr marL="305435" indent="-305435">
              <a:lnSpc>
                <a:spcPct val="90000"/>
              </a:lnSpc>
            </a:pPr>
            <a:endParaRPr lang="en-US" sz="23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647415D-11C2-4BA0-A3EE-E0DA219B3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5878019"/>
            <a:ext cx="11298933" cy="512708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2D0BA34-24BC-4C63-945A-90AA854E1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3642"/>
            <a:ext cx="11298933" cy="512708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5B7D85-6BB2-45DC-90E8-1A951C476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1507414"/>
            <a:ext cx="5120255" cy="3903332"/>
          </a:xfrm>
        </p:spPr>
        <p:txBody>
          <a:bodyPr anchor="t">
            <a:normAutofit/>
          </a:bodyPr>
          <a:lstStyle/>
          <a:p>
            <a:r>
              <a:rPr lang="en-US" sz="4000" dirty="0">
                <a:solidFill>
                  <a:schemeClr val="accent2"/>
                </a:solidFill>
              </a:rPr>
              <a:t>Office for Civil Rights, &amp; title IX education &amp; Compliance</a:t>
            </a:r>
          </a:p>
        </p:txBody>
      </p:sp>
    </p:spTree>
    <p:extLst>
      <p:ext uri="{BB962C8B-B14F-4D97-AF65-F5344CB8AC3E}">
        <p14:creationId xmlns:p14="http://schemas.microsoft.com/office/powerpoint/2010/main" val="3872362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9FB31D2E-CBC8-4C4A-917F-DCB48EAEB0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CCF4F09-0D96-42BE-AE16-84AB4E0B56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6D08039-6C4E-4870-9E3D-6218263DE9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AF87EE-372A-438E-B086-63D494ECA2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E2B38E65-3AFD-404A-BEFC-3006BCB7A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4" descr="OCR Overview:&#10;Prevention &amp; Education&#10;Supportive Measures&#10;Accessibility&#10;Response &amp; Investigations&#10;Hearings (RVSM/Title IX Only)">
            <a:extLst>
              <a:ext uri="{FF2B5EF4-FFF2-40B4-BE49-F238E27FC236}">
                <a16:creationId xmlns:a16="http://schemas.microsoft.com/office/drawing/2014/main" id="{C4716AC2-6112-492C-AA68-D106FE06341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6333" r="2" b="6148"/>
          <a:stretch/>
        </p:blipFill>
        <p:spPr>
          <a:xfrm>
            <a:off x="446534" y="723899"/>
            <a:ext cx="7498616" cy="5676901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C19E0D66-E86B-461B-B58E-7FB356BB03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ED2C7D57-D78E-413F-958A-00ABC85043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596FEE5-A0CD-4B5D-B4C1-7858019084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8A81341-6C47-4992-BD01-6BCF3A3499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AE598562-3047-4BC2-BFF9-F39420474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3476C6-BDD8-48D4-A920-B0EF16EA0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6275" y="1419225"/>
            <a:ext cx="3081576" cy="20858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OCR Overview</a:t>
            </a:r>
          </a:p>
        </p:txBody>
      </p:sp>
    </p:spTree>
    <p:extLst>
      <p:ext uri="{BB962C8B-B14F-4D97-AF65-F5344CB8AC3E}">
        <p14:creationId xmlns:p14="http://schemas.microsoft.com/office/powerpoint/2010/main" val="3807686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 descr="Human Resources Structure &amp; MSU (continued)&#10;EVP Administration&#10;reporting line to Associate Vice President for HR&#10;reporting line to 7,500 + support staff">
            <a:extLst>
              <a:ext uri="{FF2B5EF4-FFF2-40B4-BE49-F238E27FC236}">
                <a16:creationId xmlns:a16="http://schemas.microsoft.com/office/drawing/2014/main" id="{E35B3D5E-9500-4EFE-9519-9A58D292A8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58835120"/>
              </p:ext>
            </p:extLst>
          </p:nvPr>
        </p:nvGraphicFramePr>
        <p:xfrm>
          <a:off x="7130470" y="2515046"/>
          <a:ext cx="4111509" cy="38666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Diagram 3" descr="Human Resources Structure &amp; MSU&#10;&#10;Provost and Exec VP&#10;reporting line item to Associate Provost and Associate VP for Academic HR&#10;reporting line to 5,700 faculty, academic staff and executive manangers">
            <a:extLst>
              <a:ext uri="{FF2B5EF4-FFF2-40B4-BE49-F238E27FC236}">
                <a16:creationId xmlns:a16="http://schemas.microsoft.com/office/drawing/2014/main" id="{02370824-5ADE-45AC-A7FB-2C55C87A35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26351400"/>
              </p:ext>
            </p:extLst>
          </p:nvPr>
        </p:nvGraphicFramePr>
        <p:xfrm>
          <a:off x="137956" y="2422449"/>
          <a:ext cx="4212426" cy="38666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895A5FA7-1B68-429A-8D7F-42F12225C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Human resources STRUCTURE @ MSU</a:t>
            </a:r>
          </a:p>
        </p:txBody>
      </p:sp>
      <p:graphicFrame>
        <p:nvGraphicFramePr>
          <p:cNvPr id="6" name="Diagram 5" descr="Human Resources Structure &amp; MSU&#10;&#10;Provost and Exec VP&#10;reporting line item to Associate Provost and Associate VP for Academic HR&#10;reporting line to 5,700 faculty, academic staff and executive manangers">
            <a:extLst>
              <a:ext uri="{FF2B5EF4-FFF2-40B4-BE49-F238E27FC236}">
                <a16:creationId xmlns:a16="http://schemas.microsoft.com/office/drawing/2014/main" id="{D840F3EA-978D-D171-3B52-118F48E59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9773146"/>
              </p:ext>
            </p:extLst>
          </p:nvPr>
        </p:nvGraphicFramePr>
        <p:xfrm>
          <a:off x="3634213" y="2515045"/>
          <a:ext cx="4212426" cy="38666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3856999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A59258C-AAC2-41CD-973C-7439B122A3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516B72-0116-42B2-82A2-B11218A366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611319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CDB507F-21B7-4C27-B0FC-D9C465C6DB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579" y="460868"/>
            <a:ext cx="4828032" cy="1116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B1AE17-B7A3-4363-95CD-25441E2FF1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82774" y="460868"/>
            <a:ext cx="4828032" cy="11165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6D546-2354-4932-9E1B-ABA6C4CDC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5769" y="1033390"/>
            <a:ext cx="4855037" cy="4825409"/>
          </a:xfrm>
          <a:ln w="57150">
            <a:noFill/>
          </a:ln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Behavior that is inappropriate for the workplace, negatively impacts the work environment, does not meet legitimate expectations and/or violates University or departmental polices or procedures. It can range from minor issues to serious violations. </a:t>
            </a:r>
          </a:p>
          <a:p>
            <a:pPr marL="0" indent="0">
              <a:buNone/>
            </a:pPr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334673-4BE3-4C86-B7B3-B173551CC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1033389"/>
            <a:ext cx="4826256" cy="4825409"/>
          </a:xfrm>
        </p:spPr>
        <p:txBody>
          <a:bodyPr anchor="ctr">
            <a:normAutofit/>
          </a:bodyPr>
          <a:lstStyle/>
          <a:p>
            <a:r>
              <a:rPr lang="en-US" sz="5000" dirty="0">
                <a:solidFill>
                  <a:srgbClr val="FFFFFF"/>
                </a:solidFill>
              </a:rPr>
              <a:t>What is misconduct?</a:t>
            </a:r>
          </a:p>
        </p:txBody>
      </p:sp>
    </p:spTree>
    <p:extLst>
      <p:ext uri="{BB962C8B-B14F-4D97-AF65-F5344CB8AC3E}">
        <p14:creationId xmlns:p14="http://schemas.microsoft.com/office/powerpoint/2010/main" val="162066206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ppt/theme/theme2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772</TotalTime>
  <Words>1800</Words>
  <Application>Microsoft Office PowerPoint</Application>
  <PresentationFormat>Widescreen</PresentationFormat>
  <Paragraphs>264</Paragraphs>
  <Slides>30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Arial</vt:lpstr>
      <vt:lpstr>Calibri</vt:lpstr>
      <vt:lpstr>Century Schoolbook</vt:lpstr>
      <vt:lpstr>Gill Sans MT</vt:lpstr>
      <vt:lpstr>Segoe UI</vt:lpstr>
      <vt:lpstr>Wingdings 2</vt:lpstr>
      <vt:lpstr>Dividend</vt:lpstr>
      <vt:lpstr>View</vt:lpstr>
      <vt:lpstr>Management of cases Reported TO OIE</vt:lpstr>
      <vt:lpstr> Strategic Partners</vt:lpstr>
      <vt:lpstr>WARNING</vt:lpstr>
      <vt:lpstr>ACRONYMS</vt:lpstr>
      <vt:lpstr>Objectives</vt:lpstr>
      <vt:lpstr>Office for Civil Rights, &amp; title IX education &amp; Compliance</vt:lpstr>
      <vt:lpstr>OCR Overview</vt:lpstr>
      <vt:lpstr>Human resources STRUCTURE @ MSU</vt:lpstr>
      <vt:lpstr>What is misconduct?</vt:lpstr>
      <vt:lpstr>Policy Overview</vt:lpstr>
      <vt:lpstr>Report Submitted to OIE: Initial Assessment</vt:lpstr>
      <vt:lpstr>OIE Notification of Reported Behavior</vt:lpstr>
      <vt:lpstr>Example of oie Initial Notification Email </vt:lpstr>
      <vt:lpstr>Example of oie notice of closure after initial assessment</vt:lpstr>
      <vt:lpstr>INTERIM Actions</vt:lpstr>
      <vt:lpstr>No interim actions</vt:lpstr>
      <vt:lpstr>Formal Process: Overview</vt:lpstr>
      <vt:lpstr>Case Discussion </vt:lpstr>
      <vt:lpstr>Debrief Breakout Rooms</vt:lpstr>
      <vt:lpstr>Situational considerations</vt:lpstr>
      <vt:lpstr>Individual Leadership Considerations</vt:lpstr>
      <vt:lpstr>FINDING: Violation of RVSM or ADP Policy </vt:lpstr>
      <vt:lpstr> No finding</vt:lpstr>
      <vt:lpstr>What is considered in an appeal</vt:lpstr>
      <vt:lpstr>Discipline Overview for Support STaff</vt:lpstr>
      <vt:lpstr>Discipline overview for faculty &amp; academic staff</vt:lpstr>
      <vt:lpstr>Communication Review process for employee misconduct </vt:lpstr>
      <vt:lpstr>Reporting</vt:lpstr>
      <vt:lpstr>Real world advice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of OIE Cases</dc:title>
  <dc:creator>Yermak, Kara</dc:creator>
  <cp:lastModifiedBy>Leverich, Cindi</cp:lastModifiedBy>
  <cp:revision>65</cp:revision>
  <cp:lastPrinted>2023-04-18T11:55:02Z</cp:lastPrinted>
  <dcterms:created xsi:type="dcterms:W3CDTF">2021-03-17T15:35:48Z</dcterms:created>
  <dcterms:modified xsi:type="dcterms:W3CDTF">2023-06-15T13:29:14Z</dcterms:modified>
</cp:coreProperties>
</file>