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700" r:id="rId5"/>
  </p:sldMasterIdLst>
  <p:sldIdLst>
    <p:sldId id="256" r:id="rId6"/>
    <p:sldId id="304" r:id="rId7"/>
    <p:sldId id="305" r:id="rId8"/>
    <p:sldId id="306" r:id="rId9"/>
    <p:sldId id="299" r:id="rId10"/>
    <p:sldId id="300" r:id="rId11"/>
    <p:sldId id="307" r:id="rId12"/>
    <p:sldId id="302" r:id="rId13"/>
    <p:sldId id="301" r:id="rId14"/>
    <p:sldId id="303" r:id="rId15"/>
    <p:sldId id="298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0C533A"/>
    <a:srgbClr val="064339"/>
    <a:srgbClr val="006A96"/>
    <a:srgbClr val="182B4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12.png"/><Relationship Id="rId1" Type="http://schemas.openxmlformats.org/officeDocument/2006/relationships/hyperlink" Target="https://aan.msu.edu/" TargetMode="External"/><Relationship Id="rId6" Type="http://schemas.openxmlformats.org/officeDocument/2006/relationships/image" Target="../media/image16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.sv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6.png"/><Relationship Id="rId5" Type="http://schemas.openxmlformats.org/officeDocument/2006/relationships/hyperlink" Target="https://aan.msu.edu/" TargetMode="External"/><Relationship Id="rId4" Type="http://schemas.openxmlformats.org/officeDocument/2006/relationships/image" Target="../media/image15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4E2586-3938-472E-BC11-BB9F183B11D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5E313C-9B93-4564-8616-BD0B4A277CF1}">
      <dgm:prSet/>
      <dgm:spPr>
        <a:solidFill>
          <a:srgbClr val="18453B"/>
        </a:solidFill>
      </dgm:spPr>
      <dgm:t>
        <a:bodyPr/>
        <a:lstStyle/>
        <a:p>
          <a:r>
            <a:rPr lang="en-US" b="1" dirty="0"/>
            <a:t>Purpose for the Conversations</a:t>
          </a:r>
          <a:endParaRPr lang="en-US" dirty="0"/>
        </a:p>
      </dgm:t>
    </dgm:pt>
    <dgm:pt modelId="{6FC2025C-E7FD-443E-9719-1422DA47EE6C}" type="parTrans" cxnId="{A7C8A7D0-D129-42F5-9A1E-319EA6BF31B4}">
      <dgm:prSet/>
      <dgm:spPr/>
      <dgm:t>
        <a:bodyPr/>
        <a:lstStyle/>
        <a:p>
          <a:endParaRPr lang="en-US"/>
        </a:p>
      </dgm:t>
    </dgm:pt>
    <dgm:pt modelId="{2A0D1A91-A333-48D9-BD6E-E813163C2494}" type="sibTrans" cxnId="{A7C8A7D0-D129-42F5-9A1E-319EA6BF31B4}">
      <dgm:prSet/>
      <dgm:spPr/>
      <dgm:t>
        <a:bodyPr/>
        <a:lstStyle/>
        <a:p>
          <a:endParaRPr lang="en-US"/>
        </a:p>
      </dgm:t>
    </dgm:pt>
    <dgm:pt modelId="{A60ABC05-37A6-4898-A65D-C4A7AF19B1AE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/>
            <a:t>Foster connections with other colleagues</a:t>
          </a:r>
        </a:p>
      </dgm:t>
    </dgm:pt>
    <dgm:pt modelId="{2DCBF930-F210-4DBC-B916-C5F946739E99}" type="parTrans" cxnId="{32D1A671-F1CC-4ABF-888B-CBB1D700C0AB}">
      <dgm:prSet/>
      <dgm:spPr/>
      <dgm:t>
        <a:bodyPr/>
        <a:lstStyle/>
        <a:p>
          <a:endParaRPr lang="en-US"/>
        </a:p>
      </dgm:t>
    </dgm:pt>
    <dgm:pt modelId="{92E38BDB-CB22-4632-8C6B-C419A83B7BD0}" type="sibTrans" cxnId="{32D1A671-F1CC-4ABF-888B-CBB1D700C0AB}">
      <dgm:prSet/>
      <dgm:spPr/>
      <dgm:t>
        <a:bodyPr/>
        <a:lstStyle/>
        <a:p>
          <a:endParaRPr lang="en-US"/>
        </a:p>
      </dgm:t>
    </dgm:pt>
    <dgm:pt modelId="{F66B3506-AA1C-4084-96A0-691E03C2D1CD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/>
            <a:t>Answer questions and highlight resources</a:t>
          </a:r>
        </a:p>
      </dgm:t>
    </dgm:pt>
    <dgm:pt modelId="{2B84AEEC-0B37-4965-909D-13FD1269BC38}" type="parTrans" cxnId="{B1DC5A63-3DD5-49A7-A837-BC01BEEF6C08}">
      <dgm:prSet/>
      <dgm:spPr/>
      <dgm:t>
        <a:bodyPr/>
        <a:lstStyle/>
        <a:p>
          <a:endParaRPr lang="en-US"/>
        </a:p>
      </dgm:t>
    </dgm:pt>
    <dgm:pt modelId="{906DD150-D6D7-4AE7-B8E9-65F72F79D224}" type="sibTrans" cxnId="{B1DC5A63-3DD5-49A7-A837-BC01BEEF6C08}">
      <dgm:prSet/>
      <dgm:spPr/>
      <dgm:t>
        <a:bodyPr/>
        <a:lstStyle/>
        <a:p>
          <a:endParaRPr lang="en-US"/>
        </a:p>
      </dgm:t>
    </dgm:pt>
    <dgm:pt modelId="{9F538848-1786-454D-9FE7-61E93AD27A1D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 dirty="0"/>
            <a:t>To support you in navigating the university and academic life</a:t>
          </a:r>
        </a:p>
      </dgm:t>
    </dgm:pt>
    <dgm:pt modelId="{A4AE35AA-5FDF-42F8-8DEA-90FC17C5B2F5}" type="parTrans" cxnId="{A829B97E-D4E3-412F-A0F6-B1AA839B7F01}">
      <dgm:prSet/>
      <dgm:spPr/>
      <dgm:t>
        <a:bodyPr/>
        <a:lstStyle/>
        <a:p>
          <a:endParaRPr lang="en-US"/>
        </a:p>
      </dgm:t>
    </dgm:pt>
    <dgm:pt modelId="{0B9D6DB2-C691-46F7-9A2C-E1D0C5FD3857}" type="sibTrans" cxnId="{A829B97E-D4E3-412F-A0F6-B1AA839B7F01}">
      <dgm:prSet/>
      <dgm:spPr/>
      <dgm:t>
        <a:bodyPr/>
        <a:lstStyle/>
        <a:p>
          <a:endParaRPr lang="en-US"/>
        </a:p>
      </dgm:t>
    </dgm:pt>
    <dgm:pt modelId="{EDF3D36B-A048-4A23-B2AE-6707F208DEB1}">
      <dgm:prSet/>
      <dgm:spPr>
        <a:solidFill>
          <a:srgbClr val="18453B"/>
        </a:solidFill>
      </dgm:spPr>
      <dgm:t>
        <a:bodyPr/>
        <a:lstStyle/>
        <a:p>
          <a:r>
            <a:rPr lang="en-US" b="1"/>
            <a:t>The Nature of the Conversations</a:t>
          </a:r>
          <a:endParaRPr lang="en-US"/>
        </a:p>
      </dgm:t>
    </dgm:pt>
    <dgm:pt modelId="{E483D6C0-6BDD-44D7-8FB3-F70FF7EEB067}" type="parTrans" cxnId="{DCF47918-A5FE-4919-9BFB-0C77AA315B56}">
      <dgm:prSet/>
      <dgm:spPr/>
      <dgm:t>
        <a:bodyPr/>
        <a:lstStyle/>
        <a:p>
          <a:endParaRPr lang="en-US"/>
        </a:p>
      </dgm:t>
    </dgm:pt>
    <dgm:pt modelId="{B87D0654-0EC8-4945-82AE-F9BD22807055}" type="sibTrans" cxnId="{DCF47918-A5FE-4919-9BFB-0C77AA315B56}">
      <dgm:prSet/>
      <dgm:spPr/>
      <dgm:t>
        <a:bodyPr/>
        <a:lstStyle/>
        <a:p>
          <a:endParaRPr lang="en-US"/>
        </a:p>
      </dgm:t>
    </dgm:pt>
    <dgm:pt modelId="{E1EB5827-24B8-4002-8C0E-FE45B2F210F3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/>
            <a:t>Enjoyable, supportive, informal</a:t>
          </a:r>
        </a:p>
      </dgm:t>
    </dgm:pt>
    <dgm:pt modelId="{72761C0A-4E4D-422D-8F98-6ED96E460BFF}" type="parTrans" cxnId="{5414F38A-3A18-48CB-BD2B-F6EF7F4DE918}">
      <dgm:prSet/>
      <dgm:spPr/>
      <dgm:t>
        <a:bodyPr/>
        <a:lstStyle/>
        <a:p>
          <a:endParaRPr lang="en-US"/>
        </a:p>
      </dgm:t>
    </dgm:pt>
    <dgm:pt modelId="{875740A1-A1E2-46C7-9E8E-60E721298B55}" type="sibTrans" cxnId="{5414F38A-3A18-48CB-BD2B-F6EF7F4DE918}">
      <dgm:prSet/>
      <dgm:spPr/>
      <dgm:t>
        <a:bodyPr/>
        <a:lstStyle/>
        <a:p>
          <a:endParaRPr lang="en-US"/>
        </a:p>
      </dgm:t>
    </dgm:pt>
    <dgm:pt modelId="{2B0D8E26-635C-42D3-9989-19B8E658A3A8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/>
            <a:t>Guiding themes, but participants determine the content </a:t>
          </a:r>
        </a:p>
      </dgm:t>
    </dgm:pt>
    <dgm:pt modelId="{335BBD29-3003-4965-ABC7-B8C15A2468C0}" type="parTrans" cxnId="{6FED5364-3905-4417-AE7D-B563118C841A}">
      <dgm:prSet/>
      <dgm:spPr/>
      <dgm:t>
        <a:bodyPr/>
        <a:lstStyle/>
        <a:p>
          <a:endParaRPr lang="en-US"/>
        </a:p>
      </dgm:t>
    </dgm:pt>
    <dgm:pt modelId="{E490B337-31D0-4285-85D6-023C07102E23}" type="sibTrans" cxnId="{6FED5364-3905-4417-AE7D-B563118C841A}">
      <dgm:prSet/>
      <dgm:spPr/>
      <dgm:t>
        <a:bodyPr/>
        <a:lstStyle/>
        <a:p>
          <a:endParaRPr lang="en-US"/>
        </a:p>
      </dgm:t>
    </dgm:pt>
    <dgm:pt modelId="{FC4E7903-EC2D-4A2D-9D6E-347738A47D9A}" type="pres">
      <dgm:prSet presAssocID="{EA4E2586-3938-472E-BC11-BB9F183B11D9}" presName="linear" presStyleCnt="0">
        <dgm:presLayoutVars>
          <dgm:dir/>
          <dgm:animLvl val="lvl"/>
          <dgm:resizeHandles val="exact"/>
        </dgm:presLayoutVars>
      </dgm:prSet>
      <dgm:spPr/>
    </dgm:pt>
    <dgm:pt modelId="{F93397E2-3F5C-4DE8-BE49-3CD5842E30D4}" type="pres">
      <dgm:prSet presAssocID="{7C5E313C-9B93-4564-8616-BD0B4A277CF1}" presName="parentLin" presStyleCnt="0"/>
      <dgm:spPr/>
    </dgm:pt>
    <dgm:pt modelId="{2F463EF0-BE1F-45BF-844F-126804CCA345}" type="pres">
      <dgm:prSet presAssocID="{7C5E313C-9B93-4564-8616-BD0B4A277CF1}" presName="parentLeftMargin" presStyleLbl="node1" presStyleIdx="0" presStyleCnt="2"/>
      <dgm:spPr/>
    </dgm:pt>
    <dgm:pt modelId="{E3894973-9CD7-48C4-B045-24E4D1D76A6D}" type="pres">
      <dgm:prSet presAssocID="{7C5E313C-9B93-4564-8616-BD0B4A277CF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8EF7B1F-CDD6-481F-848C-44CA680157F0}" type="pres">
      <dgm:prSet presAssocID="{7C5E313C-9B93-4564-8616-BD0B4A277CF1}" presName="negativeSpace" presStyleCnt="0"/>
      <dgm:spPr/>
    </dgm:pt>
    <dgm:pt modelId="{E6EF2A0F-3838-4C30-9FAB-5340F1CA08F6}" type="pres">
      <dgm:prSet presAssocID="{7C5E313C-9B93-4564-8616-BD0B4A277CF1}" presName="childText" presStyleLbl="conFgAcc1" presStyleIdx="0" presStyleCnt="2">
        <dgm:presLayoutVars>
          <dgm:bulletEnabled val="1"/>
        </dgm:presLayoutVars>
      </dgm:prSet>
      <dgm:spPr/>
    </dgm:pt>
    <dgm:pt modelId="{938DE111-27F6-417B-8D02-ACA6DE643787}" type="pres">
      <dgm:prSet presAssocID="{2A0D1A91-A333-48D9-BD6E-E813163C2494}" presName="spaceBetweenRectangles" presStyleCnt="0"/>
      <dgm:spPr/>
    </dgm:pt>
    <dgm:pt modelId="{CBD54C17-F45B-46F6-8989-E4982576C254}" type="pres">
      <dgm:prSet presAssocID="{EDF3D36B-A048-4A23-B2AE-6707F208DEB1}" presName="parentLin" presStyleCnt="0"/>
      <dgm:spPr/>
    </dgm:pt>
    <dgm:pt modelId="{040BAADC-E6F4-4B32-830A-5A094A45DB3B}" type="pres">
      <dgm:prSet presAssocID="{EDF3D36B-A048-4A23-B2AE-6707F208DEB1}" presName="parentLeftMargin" presStyleLbl="node1" presStyleIdx="0" presStyleCnt="2"/>
      <dgm:spPr/>
    </dgm:pt>
    <dgm:pt modelId="{0FA67A25-25F7-407E-AC55-A23DE683FAB5}" type="pres">
      <dgm:prSet presAssocID="{EDF3D36B-A048-4A23-B2AE-6707F208DEB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EEC5D0D-AA31-45B7-935A-AA60568F7F15}" type="pres">
      <dgm:prSet presAssocID="{EDF3D36B-A048-4A23-B2AE-6707F208DEB1}" presName="negativeSpace" presStyleCnt="0"/>
      <dgm:spPr/>
    </dgm:pt>
    <dgm:pt modelId="{7EF3E5BF-7139-4692-B7C1-B08A219E7F6A}" type="pres">
      <dgm:prSet presAssocID="{EDF3D36B-A048-4A23-B2AE-6707F208DEB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2793C02-E49C-44CC-A9CC-C8BE7A738BFD}" type="presOf" srcId="{EDF3D36B-A048-4A23-B2AE-6707F208DEB1}" destId="{0FA67A25-25F7-407E-AC55-A23DE683FAB5}" srcOrd="1" destOrd="0" presId="urn:microsoft.com/office/officeart/2005/8/layout/list1"/>
    <dgm:cxn modelId="{12B9970C-1C4F-40C7-83CD-68C4CC597E96}" type="presOf" srcId="{F66B3506-AA1C-4084-96A0-691E03C2D1CD}" destId="{E6EF2A0F-3838-4C30-9FAB-5340F1CA08F6}" srcOrd="0" destOrd="1" presId="urn:microsoft.com/office/officeart/2005/8/layout/list1"/>
    <dgm:cxn modelId="{DCF47918-A5FE-4919-9BFB-0C77AA315B56}" srcId="{EA4E2586-3938-472E-BC11-BB9F183B11D9}" destId="{EDF3D36B-A048-4A23-B2AE-6707F208DEB1}" srcOrd="1" destOrd="0" parTransId="{E483D6C0-6BDD-44D7-8FB3-F70FF7EEB067}" sibTransId="{B87D0654-0EC8-4945-82AE-F9BD22807055}"/>
    <dgm:cxn modelId="{6D391A38-C420-4465-909E-9036541BD3C7}" type="presOf" srcId="{EA4E2586-3938-472E-BC11-BB9F183B11D9}" destId="{FC4E7903-EC2D-4A2D-9D6E-347738A47D9A}" srcOrd="0" destOrd="0" presId="urn:microsoft.com/office/officeart/2005/8/layout/list1"/>
    <dgm:cxn modelId="{B1DC5A63-3DD5-49A7-A837-BC01BEEF6C08}" srcId="{7C5E313C-9B93-4564-8616-BD0B4A277CF1}" destId="{F66B3506-AA1C-4084-96A0-691E03C2D1CD}" srcOrd="1" destOrd="0" parTransId="{2B84AEEC-0B37-4965-909D-13FD1269BC38}" sibTransId="{906DD150-D6D7-4AE7-B8E9-65F72F79D224}"/>
    <dgm:cxn modelId="{6FED5364-3905-4417-AE7D-B563118C841A}" srcId="{EDF3D36B-A048-4A23-B2AE-6707F208DEB1}" destId="{2B0D8E26-635C-42D3-9989-19B8E658A3A8}" srcOrd="1" destOrd="0" parTransId="{335BBD29-3003-4965-ABC7-B8C15A2468C0}" sibTransId="{E490B337-31D0-4285-85D6-023C07102E23}"/>
    <dgm:cxn modelId="{19EA5566-5397-43D0-A6E4-49B49869B7D8}" type="presOf" srcId="{7C5E313C-9B93-4564-8616-BD0B4A277CF1}" destId="{2F463EF0-BE1F-45BF-844F-126804CCA345}" srcOrd="0" destOrd="0" presId="urn:microsoft.com/office/officeart/2005/8/layout/list1"/>
    <dgm:cxn modelId="{32D1A671-F1CC-4ABF-888B-CBB1D700C0AB}" srcId="{7C5E313C-9B93-4564-8616-BD0B4A277CF1}" destId="{A60ABC05-37A6-4898-A65D-C4A7AF19B1AE}" srcOrd="0" destOrd="0" parTransId="{2DCBF930-F210-4DBC-B916-C5F946739E99}" sibTransId="{92E38BDB-CB22-4632-8C6B-C419A83B7BD0}"/>
    <dgm:cxn modelId="{64AEBD52-9E48-498B-8E26-1A376F814741}" type="presOf" srcId="{2B0D8E26-635C-42D3-9989-19B8E658A3A8}" destId="{7EF3E5BF-7139-4692-B7C1-B08A219E7F6A}" srcOrd="0" destOrd="1" presId="urn:microsoft.com/office/officeart/2005/8/layout/list1"/>
    <dgm:cxn modelId="{7D0B5E74-27E7-4A01-AB58-3D97D8C23233}" type="presOf" srcId="{7C5E313C-9B93-4564-8616-BD0B4A277CF1}" destId="{E3894973-9CD7-48C4-B045-24E4D1D76A6D}" srcOrd="1" destOrd="0" presId="urn:microsoft.com/office/officeart/2005/8/layout/list1"/>
    <dgm:cxn modelId="{9858737D-BE2C-4789-91F4-648010B59A84}" type="presOf" srcId="{EDF3D36B-A048-4A23-B2AE-6707F208DEB1}" destId="{040BAADC-E6F4-4B32-830A-5A094A45DB3B}" srcOrd="0" destOrd="0" presId="urn:microsoft.com/office/officeart/2005/8/layout/list1"/>
    <dgm:cxn modelId="{A829B97E-D4E3-412F-A0F6-B1AA839B7F01}" srcId="{7C5E313C-9B93-4564-8616-BD0B4A277CF1}" destId="{9F538848-1786-454D-9FE7-61E93AD27A1D}" srcOrd="2" destOrd="0" parTransId="{A4AE35AA-5FDF-42F8-8DEA-90FC17C5B2F5}" sibTransId="{0B9D6DB2-C691-46F7-9A2C-E1D0C5FD3857}"/>
    <dgm:cxn modelId="{5414F38A-3A18-48CB-BD2B-F6EF7F4DE918}" srcId="{EDF3D36B-A048-4A23-B2AE-6707F208DEB1}" destId="{E1EB5827-24B8-4002-8C0E-FE45B2F210F3}" srcOrd="0" destOrd="0" parTransId="{72761C0A-4E4D-422D-8F98-6ED96E460BFF}" sibTransId="{875740A1-A1E2-46C7-9E8E-60E721298B55}"/>
    <dgm:cxn modelId="{5D0BF7A7-1B90-477D-BFB5-48E89BE3CA4C}" type="presOf" srcId="{9F538848-1786-454D-9FE7-61E93AD27A1D}" destId="{E6EF2A0F-3838-4C30-9FAB-5340F1CA08F6}" srcOrd="0" destOrd="2" presId="urn:microsoft.com/office/officeart/2005/8/layout/list1"/>
    <dgm:cxn modelId="{A7C8A7D0-D129-42F5-9A1E-319EA6BF31B4}" srcId="{EA4E2586-3938-472E-BC11-BB9F183B11D9}" destId="{7C5E313C-9B93-4564-8616-BD0B4A277CF1}" srcOrd="0" destOrd="0" parTransId="{6FC2025C-E7FD-443E-9719-1422DA47EE6C}" sibTransId="{2A0D1A91-A333-48D9-BD6E-E813163C2494}"/>
    <dgm:cxn modelId="{CDD0DFE8-4B4B-4F38-A82F-FB58EDDB5E88}" type="presOf" srcId="{E1EB5827-24B8-4002-8C0E-FE45B2F210F3}" destId="{7EF3E5BF-7139-4692-B7C1-B08A219E7F6A}" srcOrd="0" destOrd="0" presId="urn:microsoft.com/office/officeart/2005/8/layout/list1"/>
    <dgm:cxn modelId="{161A27FF-B96D-4697-9FE9-0D0A0FF48FDA}" type="presOf" srcId="{A60ABC05-37A6-4898-A65D-C4A7AF19B1AE}" destId="{E6EF2A0F-3838-4C30-9FAB-5340F1CA08F6}" srcOrd="0" destOrd="0" presId="urn:microsoft.com/office/officeart/2005/8/layout/list1"/>
    <dgm:cxn modelId="{E7212DE8-79E2-4E4D-A05F-DD60E0842839}" type="presParOf" srcId="{FC4E7903-EC2D-4A2D-9D6E-347738A47D9A}" destId="{F93397E2-3F5C-4DE8-BE49-3CD5842E30D4}" srcOrd="0" destOrd="0" presId="urn:microsoft.com/office/officeart/2005/8/layout/list1"/>
    <dgm:cxn modelId="{FCA797BF-2E7A-41C5-847E-F8D5A5C6173C}" type="presParOf" srcId="{F93397E2-3F5C-4DE8-BE49-3CD5842E30D4}" destId="{2F463EF0-BE1F-45BF-844F-126804CCA345}" srcOrd="0" destOrd="0" presId="urn:microsoft.com/office/officeart/2005/8/layout/list1"/>
    <dgm:cxn modelId="{6211E308-13B3-466D-AE94-8FDD4815E7FA}" type="presParOf" srcId="{F93397E2-3F5C-4DE8-BE49-3CD5842E30D4}" destId="{E3894973-9CD7-48C4-B045-24E4D1D76A6D}" srcOrd="1" destOrd="0" presId="urn:microsoft.com/office/officeart/2005/8/layout/list1"/>
    <dgm:cxn modelId="{CDAC4C89-3BA5-47B6-93F4-DC1C07AFC9D1}" type="presParOf" srcId="{FC4E7903-EC2D-4A2D-9D6E-347738A47D9A}" destId="{08EF7B1F-CDD6-481F-848C-44CA680157F0}" srcOrd="1" destOrd="0" presId="urn:microsoft.com/office/officeart/2005/8/layout/list1"/>
    <dgm:cxn modelId="{C788F6E0-BD9A-42AE-9A53-0477EE5C583E}" type="presParOf" srcId="{FC4E7903-EC2D-4A2D-9D6E-347738A47D9A}" destId="{E6EF2A0F-3838-4C30-9FAB-5340F1CA08F6}" srcOrd="2" destOrd="0" presId="urn:microsoft.com/office/officeart/2005/8/layout/list1"/>
    <dgm:cxn modelId="{032E1775-FB31-41C4-A32A-40AA386B3A08}" type="presParOf" srcId="{FC4E7903-EC2D-4A2D-9D6E-347738A47D9A}" destId="{938DE111-27F6-417B-8D02-ACA6DE643787}" srcOrd="3" destOrd="0" presId="urn:microsoft.com/office/officeart/2005/8/layout/list1"/>
    <dgm:cxn modelId="{69A459C6-1CB0-4E05-8572-240523A5FE12}" type="presParOf" srcId="{FC4E7903-EC2D-4A2D-9D6E-347738A47D9A}" destId="{CBD54C17-F45B-46F6-8989-E4982576C254}" srcOrd="4" destOrd="0" presId="urn:microsoft.com/office/officeart/2005/8/layout/list1"/>
    <dgm:cxn modelId="{D0FE2621-DDB1-4F8B-BBF3-C80812678FF4}" type="presParOf" srcId="{CBD54C17-F45B-46F6-8989-E4982576C254}" destId="{040BAADC-E6F4-4B32-830A-5A094A45DB3B}" srcOrd="0" destOrd="0" presId="urn:microsoft.com/office/officeart/2005/8/layout/list1"/>
    <dgm:cxn modelId="{4D7051B6-C2F3-44CB-90BE-7C756A17C361}" type="presParOf" srcId="{CBD54C17-F45B-46F6-8989-E4982576C254}" destId="{0FA67A25-25F7-407E-AC55-A23DE683FAB5}" srcOrd="1" destOrd="0" presId="urn:microsoft.com/office/officeart/2005/8/layout/list1"/>
    <dgm:cxn modelId="{61EC6F0C-F3BD-42E8-A1D0-8C3174A1AEE2}" type="presParOf" srcId="{FC4E7903-EC2D-4A2D-9D6E-347738A47D9A}" destId="{5EEC5D0D-AA31-45B7-935A-AA60568F7F15}" srcOrd="5" destOrd="0" presId="urn:microsoft.com/office/officeart/2005/8/layout/list1"/>
    <dgm:cxn modelId="{D16665B4-63FE-487A-BB86-C78F3F10339A}" type="presParOf" srcId="{FC4E7903-EC2D-4A2D-9D6E-347738A47D9A}" destId="{7EF3E5BF-7139-4692-B7C1-B08A219E7F6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6ED698-6744-4989-9556-921B9475DFB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121FBD2-47DF-44C6-AF3A-9328900EEE8F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Welcome and Overview</a:t>
          </a:r>
        </a:p>
      </dgm:t>
    </dgm:pt>
    <dgm:pt modelId="{5DF50E40-8B48-4C09-A693-DF051D45491D}" type="parTrans" cxnId="{56DB1984-6DD5-46E8-84D0-C4DD1AD1060A}">
      <dgm:prSet/>
      <dgm:spPr/>
      <dgm:t>
        <a:bodyPr/>
        <a:lstStyle/>
        <a:p>
          <a:endParaRPr lang="en-US"/>
        </a:p>
      </dgm:t>
    </dgm:pt>
    <dgm:pt modelId="{D87130ED-D83A-4B1B-A1A9-7839527E44B8}" type="sibTrans" cxnId="{56DB1984-6DD5-46E8-84D0-C4DD1AD1060A}">
      <dgm:prSet/>
      <dgm:spPr/>
      <dgm:t>
        <a:bodyPr/>
        <a:lstStyle/>
        <a:p>
          <a:endParaRPr lang="en-US"/>
        </a:p>
      </dgm:t>
    </dgm:pt>
    <dgm:pt modelId="{F7DF069E-4234-4E0D-A251-4F0E63057713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Discussion—Introductions and sharing experiences</a:t>
          </a:r>
        </a:p>
      </dgm:t>
    </dgm:pt>
    <dgm:pt modelId="{0844AA78-4339-40FD-9705-91AF0CBE4CE0}" type="parTrans" cxnId="{EFB72A2D-0E19-44A0-B0AE-8F629D349369}">
      <dgm:prSet/>
      <dgm:spPr/>
      <dgm:t>
        <a:bodyPr/>
        <a:lstStyle/>
        <a:p>
          <a:endParaRPr lang="en-US"/>
        </a:p>
      </dgm:t>
    </dgm:pt>
    <dgm:pt modelId="{CC26F93C-F1F7-450B-A57D-8696097BF5CA}" type="sibTrans" cxnId="{EFB72A2D-0E19-44A0-B0AE-8F629D349369}">
      <dgm:prSet/>
      <dgm:spPr/>
      <dgm:t>
        <a:bodyPr/>
        <a:lstStyle/>
        <a:p>
          <a:endParaRPr lang="en-US"/>
        </a:p>
      </dgm:t>
    </dgm:pt>
    <dgm:pt modelId="{86E45E9D-3DA6-423C-9F42-4926A951AF20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Highlights </a:t>
          </a:r>
        </a:p>
      </dgm:t>
    </dgm:pt>
    <dgm:pt modelId="{28DBD186-ABBC-4180-BEB4-4078AB791B39}" type="parTrans" cxnId="{549E7C3C-D1F6-4C68-82E1-21EF5B267807}">
      <dgm:prSet/>
      <dgm:spPr/>
      <dgm:t>
        <a:bodyPr/>
        <a:lstStyle/>
        <a:p>
          <a:endParaRPr lang="en-US"/>
        </a:p>
      </dgm:t>
    </dgm:pt>
    <dgm:pt modelId="{AC934C02-C0E7-4A91-9DB1-FD6E16119828}" type="sibTrans" cxnId="{549E7C3C-D1F6-4C68-82E1-21EF5B267807}">
      <dgm:prSet/>
      <dgm:spPr/>
      <dgm:t>
        <a:bodyPr/>
        <a:lstStyle/>
        <a:p>
          <a:endParaRPr lang="en-US"/>
        </a:p>
      </dgm:t>
    </dgm:pt>
    <dgm:pt modelId="{2AF3E626-5C29-4378-9C4A-5B6276493450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Resources for Early Career Colleagues</a:t>
          </a:r>
        </a:p>
      </dgm:t>
    </dgm:pt>
    <dgm:pt modelId="{ADDBD587-1FCF-4BEE-9A92-BA2FE44C615F}" type="parTrans" cxnId="{C1421F21-A7D0-4D61-911D-2B4B213F9A40}">
      <dgm:prSet/>
      <dgm:spPr/>
      <dgm:t>
        <a:bodyPr/>
        <a:lstStyle/>
        <a:p>
          <a:endParaRPr lang="en-US"/>
        </a:p>
      </dgm:t>
    </dgm:pt>
    <dgm:pt modelId="{6D38326A-4917-4570-9F81-3FB8133AC2A1}" type="sibTrans" cxnId="{C1421F21-A7D0-4D61-911D-2B4B213F9A40}">
      <dgm:prSet/>
      <dgm:spPr/>
      <dgm:t>
        <a:bodyPr/>
        <a:lstStyle/>
        <a:p>
          <a:endParaRPr lang="en-US"/>
        </a:p>
      </dgm:t>
    </dgm:pt>
    <dgm:pt modelId="{FC3383E3-28D8-4CA0-A6DB-FAE852D314E9}" type="pres">
      <dgm:prSet presAssocID="{4C6ED698-6744-4989-9556-921B9475DFBA}" presName="root" presStyleCnt="0">
        <dgm:presLayoutVars>
          <dgm:dir/>
          <dgm:resizeHandles val="exact"/>
        </dgm:presLayoutVars>
      </dgm:prSet>
      <dgm:spPr/>
    </dgm:pt>
    <dgm:pt modelId="{AD6785A0-800B-4BE5-BE08-82D634DC1187}" type="pres">
      <dgm:prSet presAssocID="{4121FBD2-47DF-44C6-AF3A-9328900EEE8F}" presName="compNode" presStyleCnt="0"/>
      <dgm:spPr/>
    </dgm:pt>
    <dgm:pt modelId="{E4F1A6D9-55F3-4520-8E44-D92DBF822677}" type="pres">
      <dgm:prSet presAssocID="{4121FBD2-47DF-44C6-AF3A-9328900EEE8F}" presName="bgRect" presStyleLbl="bgShp" presStyleIdx="0" presStyleCnt="4"/>
      <dgm:spPr>
        <a:solidFill>
          <a:srgbClr val="18453B"/>
        </a:solidFill>
      </dgm:spPr>
    </dgm:pt>
    <dgm:pt modelId="{1FB68AA8-7688-408A-B74C-8883F0C19274}" type="pres">
      <dgm:prSet presAssocID="{4121FBD2-47DF-44C6-AF3A-9328900EEE8F}" presName="iconRect" presStyleLbl="node1" presStyleIdx="0" presStyleCnt="4"/>
      <dgm:spPr>
        <a:blipFill>
          <a:blip xmlns:r="http://schemas.openxmlformats.org/officeDocument/2006/relationships" r:embed="rId1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D26D10FE-37D5-4260-8499-462F97C63B2A}" type="pres">
      <dgm:prSet presAssocID="{4121FBD2-47DF-44C6-AF3A-9328900EEE8F}" presName="spaceRect" presStyleCnt="0"/>
      <dgm:spPr/>
    </dgm:pt>
    <dgm:pt modelId="{959A749A-CAE5-4799-A4A9-EA684BD62ADA}" type="pres">
      <dgm:prSet presAssocID="{4121FBD2-47DF-44C6-AF3A-9328900EEE8F}" presName="parTx" presStyleLbl="revTx" presStyleIdx="0" presStyleCnt="4">
        <dgm:presLayoutVars>
          <dgm:chMax val="0"/>
          <dgm:chPref val="0"/>
        </dgm:presLayoutVars>
      </dgm:prSet>
      <dgm:spPr/>
    </dgm:pt>
    <dgm:pt modelId="{873D4C2C-0BDB-49F7-A060-3497F7E84A9A}" type="pres">
      <dgm:prSet presAssocID="{D87130ED-D83A-4B1B-A1A9-7839527E44B8}" presName="sibTrans" presStyleCnt="0"/>
      <dgm:spPr/>
    </dgm:pt>
    <dgm:pt modelId="{EE4A150E-5900-45C6-9EED-0AF210EE2A2F}" type="pres">
      <dgm:prSet presAssocID="{F7DF069E-4234-4E0D-A251-4F0E63057713}" presName="compNode" presStyleCnt="0"/>
      <dgm:spPr/>
    </dgm:pt>
    <dgm:pt modelId="{7C1321A7-2F78-44BD-A54D-5AD1CC13511B}" type="pres">
      <dgm:prSet presAssocID="{F7DF069E-4234-4E0D-A251-4F0E63057713}" presName="bgRect" presStyleLbl="bgShp" presStyleIdx="1" presStyleCnt="4"/>
      <dgm:spPr>
        <a:xfrm>
          <a:off x="0" y="1163921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gm:spPr>
    </dgm:pt>
    <dgm:pt modelId="{4012EDE2-3C3E-47A2-811D-FB551BA74E32}" type="pres">
      <dgm:prSet presAssocID="{F7DF069E-4234-4E0D-A251-4F0E63057713}" presName="iconRect" presStyleLbl="node1" presStyleIdx="1" presStyleCnt="4"/>
      <dgm:spPr>
        <a:blipFill>
          <a:blip xmlns:r="http://schemas.openxmlformats.org/officeDocument/2006/relationships"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3E02EBC-3875-4644-9CD8-62940C34E3BF}" type="pres">
      <dgm:prSet presAssocID="{F7DF069E-4234-4E0D-A251-4F0E63057713}" presName="spaceRect" presStyleCnt="0"/>
      <dgm:spPr/>
    </dgm:pt>
    <dgm:pt modelId="{880BA5C8-3720-484C-8129-4D5B88FAF44C}" type="pres">
      <dgm:prSet presAssocID="{F7DF069E-4234-4E0D-A251-4F0E63057713}" presName="parTx" presStyleLbl="revTx" presStyleIdx="1" presStyleCnt="4">
        <dgm:presLayoutVars>
          <dgm:chMax val="0"/>
          <dgm:chPref val="0"/>
        </dgm:presLayoutVars>
      </dgm:prSet>
      <dgm:spPr/>
    </dgm:pt>
    <dgm:pt modelId="{A8442E9E-1D1F-4B94-8C23-CAD22561721D}" type="pres">
      <dgm:prSet presAssocID="{CC26F93C-F1F7-450B-A57D-8696097BF5CA}" presName="sibTrans" presStyleCnt="0"/>
      <dgm:spPr/>
    </dgm:pt>
    <dgm:pt modelId="{B611181E-C422-4438-AD48-E2311295B3A3}" type="pres">
      <dgm:prSet presAssocID="{86E45E9D-3DA6-423C-9F42-4926A951AF20}" presName="compNode" presStyleCnt="0"/>
      <dgm:spPr/>
    </dgm:pt>
    <dgm:pt modelId="{E905490E-5061-4F54-92B7-29739074ABB4}" type="pres">
      <dgm:prSet presAssocID="{86E45E9D-3DA6-423C-9F42-4926A951AF20}" presName="bgRect" presStyleLbl="bgShp" presStyleIdx="2" presStyleCnt="4"/>
      <dgm:spPr>
        <a:xfrm>
          <a:off x="0" y="2326008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gm:spPr>
    </dgm:pt>
    <dgm:pt modelId="{962BAFF4-6205-4441-B584-ED259FA21A2A}" type="pres">
      <dgm:prSet presAssocID="{86E45E9D-3DA6-423C-9F42-4926A951AF20}" presName="iconRect" presStyleLbl="node1" presStyleIdx="2" presStyleCnt="4"/>
      <dgm:spPr>
        <a:blipFill>
          <a:blip xmlns:r="http://schemas.openxmlformats.org/officeDocument/2006/relationships"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9DB9E7DC-BB88-410D-93D1-0AF28B73522C}" type="pres">
      <dgm:prSet presAssocID="{86E45E9D-3DA6-423C-9F42-4926A951AF20}" presName="spaceRect" presStyleCnt="0"/>
      <dgm:spPr/>
    </dgm:pt>
    <dgm:pt modelId="{02799E39-256D-4ADC-8233-A965BFF24CB6}" type="pres">
      <dgm:prSet presAssocID="{86E45E9D-3DA6-423C-9F42-4926A951AF20}" presName="parTx" presStyleLbl="revTx" presStyleIdx="2" presStyleCnt="4">
        <dgm:presLayoutVars>
          <dgm:chMax val="0"/>
          <dgm:chPref val="0"/>
        </dgm:presLayoutVars>
      </dgm:prSet>
      <dgm:spPr/>
    </dgm:pt>
    <dgm:pt modelId="{C3879C8D-5D0F-4021-B730-5A3612FAC6C1}" type="pres">
      <dgm:prSet presAssocID="{AC934C02-C0E7-4A91-9DB1-FD6E16119828}" presName="sibTrans" presStyleCnt="0"/>
      <dgm:spPr/>
    </dgm:pt>
    <dgm:pt modelId="{C1C7348E-A4D9-43D2-A7C4-8FF98B28C40D}" type="pres">
      <dgm:prSet presAssocID="{2AF3E626-5C29-4378-9C4A-5B6276493450}" presName="compNode" presStyleCnt="0"/>
      <dgm:spPr/>
    </dgm:pt>
    <dgm:pt modelId="{2D038B1F-D17F-444F-A80D-03B9B01B8432}" type="pres">
      <dgm:prSet presAssocID="{2AF3E626-5C29-4378-9C4A-5B6276493450}" presName="bgRect" presStyleLbl="bgShp" presStyleIdx="3" presStyleCnt="4"/>
      <dgm:spPr>
        <a:xfrm>
          <a:off x="0" y="3488095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gm:spPr>
    </dgm:pt>
    <dgm:pt modelId="{0E066C99-E161-4C08-B20B-99DA0BEAF02D}" type="pres">
      <dgm:prSet presAssocID="{2AF3E626-5C29-4378-9C4A-5B6276493450}" presName="iconRect" presStyleLbl="node1" presStyleIdx="3" presStyleCnt="4"/>
      <dgm:spPr>
        <a:blipFill>
          <a:blip xmlns:r="http://schemas.openxmlformats.org/officeDocument/2006/relationships"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06ACF9D9-A93E-42BA-A627-AC8F3F8AB2B1}" type="pres">
      <dgm:prSet presAssocID="{2AF3E626-5C29-4378-9C4A-5B6276493450}" presName="spaceRect" presStyleCnt="0"/>
      <dgm:spPr/>
    </dgm:pt>
    <dgm:pt modelId="{EE8D3530-1CC3-4F50-ADDF-700CAB7BEA19}" type="pres">
      <dgm:prSet presAssocID="{2AF3E626-5C29-4378-9C4A-5B627649345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E176F05-A005-4720-9A88-F37A4F874D99}" type="presOf" srcId="{F7DF069E-4234-4E0D-A251-4F0E63057713}" destId="{880BA5C8-3720-484C-8129-4D5B88FAF44C}" srcOrd="0" destOrd="0" presId="urn:microsoft.com/office/officeart/2018/2/layout/IconVerticalSolidList"/>
    <dgm:cxn modelId="{C1421F21-A7D0-4D61-911D-2B4B213F9A40}" srcId="{4C6ED698-6744-4989-9556-921B9475DFBA}" destId="{2AF3E626-5C29-4378-9C4A-5B6276493450}" srcOrd="3" destOrd="0" parTransId="{ADDBD587-1FCF-4BEE-9A92-BA2FE44C615F}" sibTransId="{6D38326A-4917-4570-9F81-3FB8133AC2A1}"/>
    <dgm:cxn modelId="{EFB72A2D-0E19-44A0-B0AE-8F629D349369}" srcId="{4C6ED698-6744-4989-9556-921B9475DFBA}" destId="{F7DF069E-4234-4E0D-A251-4F0E63057713}" srcOrd="1" destOrd="0" parTransId="{0844AA78-4339-40FD-9705-91AF0CBE4CE0}" sibTransId="{CC26F93C-F1F7-450B-A57D-8696097BF5CA}"/>
    <dgm:cxn modelId="{67DA682D-6DA3-41BA-8526-0A48D1E071FA}" type="presOf" srcId="{4121FBD2-47DF-44C6-AF3A-9328900EEE8F}" destId="{959A749A-CAE5-4799-A4A9-EA684BD62ADA}" srcOrd="0" destOrd="0" presId="urn:microsoft.com/office/officeart/2018/2/layout/IconVerticalSolidList"/>
    <dgm:cxn modelId="{549E7C3C-D1F6-4C68-82E1-21EF5B267807}" srcId="{4C6ED698-6744-4989-9556-921B9475DFBA}" destId="{86E45E9D-3DA6-423C-9F42-4926A951AF20}" srcOrd="2" destOrd="0" parTransId="{28DBD186-ABBC-4180-BEB4-4078AB791B39}" sibTransId="{AC934C02-C0E7-4A91-9DB1-FD6E16119828}"/>
    <dgm:cxn modelId="{30549D41-8E9B-4A09-AB0B-D5E7E739FFB1}" type="presOf" srcId="{2AF3E626-5C29-4378-9C4A-5B6276493450}" destId="{EE8D3530-1CC3-4F50-ADDF-700CAB7BEA19}" srcOrd="0" destOrd="0" presId="urn:microsoft.com/office/officeart/2018/2/layout/IconVerticalSolidList"/>
    <dgm:cxn modelId="{3A24D453-0718-4959-8B54-BA53989B71CE}" type="presOf" srcId="{4C6ED698-6744-4989-9556-921B9475DFBA}" destId="{FC3383E3-28D8-4CA0-A6DB-FAE852D314E9}" srcOrd="0" destOrd="0" presId="urn:microsoft.com/office/officeart/2018/2/layout/IconVerticalSolidList"/>
    <dgm:cxn modelId="{56DB1984-6DD5-46E8-84D0-C4DD1AD1060A}" srcId="{4C6ED698-6744-4989-9556-921B9475DFBA}" destId="{4121FBD2-47DF-44C6-AF3A-9328900EEE8F}" srcOrd="0" destOrd="0" parTransId="{5DF50E40-8B48-4C09-A693-DF051D45491D}" sibTransId="{D87130ED-D83A-4B1B-A1A9-7839527E44B8}"/>
    <dgm:cxn modelId="{72489D96-5B90-4220-8B72-ED8FA116B99D}" type="presOf" srcId="{86E45E9D-3DA6-423C-9F42-4926A951AF20}" destId="{02799E39-256D-4ADC-8233-A965BFF24CB6}" srcOrd="0" destOrd="0" presId="urn:microsoft.com/office/officeart/2018/2/layout/IconVerticalSolidList"/>
    <dgm:cxn modelId="{9727D87B-4DFE-4C87-B851-69E0FDF5A2B0}" type="presParOf" srcId="{FC3383E3-28D8-4CA0-A6DB-FAE852D314E9}" destId="{AD6785A0-800B-4BE5-BE08-82D634DC1187}" srcOrd="0" destOrd="0" presId="urn:microsoft.com/office/officeart/2018/2/layout/IconVerticalSolidList"/>
    <dgm:cxn modelId="{226CB958-31F2-4B59-8625-61134BE494A4}" type="presParOf" srcId="{AD6785A0-800B-4BE5-BE08-82D634DC1187}" destId="{E4F1A6D9-55F3-4520-8E44-D92DBF822677}" srcOrd="0" destOrd="0" presId="urn:microsoft.com/office/officeart/2018/2/layout/IconVerticalSolidList"/>
    <dgm:cxn modelId="{F73B9EEF-FE85-48B2-8972-A87C7839A504}" type="presParOf" srcId="{AD6785A0-800B-4BE5-BE08-82D634DC1187}" destId="{1FB68AA8-7688-408A-B74C-8883F0C19274}" srcOrd="1" destOrd="0" presId="urn:microsoft.com/office/officeart/2018/2/layout/IconVerticalSolidList"/>
    <dgm:cxn modelId="{F58602A9-7343-4DFC-9B00-3D7457F92526}" type="presParOf" srcId="{AD6785A0-800B-4BE5-BE08-82D634DC1187}" destId="{D26D10FE-37D5-4260-8499-462F97C63B2A}" srcOrd="2" destOrd="0" presId="urn:microsoft.com/office/officeart/2018/2/layout/IconVerticalSolidList"/>
    <dgm:cxn modelId="{BFBFCDC6-6C93-4B1C-83BC-30DEAA1D1C4B}" type="presParOf" srcId="{AD6785A0-800B-4BE5-BE08-82D634DC1187}" destId="{959A749A-CAE5-4799-A4A9-EA684BD62ADA}" srcOrd="3" destOrd="0" presId="urn:microsoft.com/office/officeart/2018/2/layout/IconVerticalSolidList"/>
    <dgm:cxn modelId="{F82011FB-D403-44F1-8E7C-7F45135AB2B1}" type="presParOf" srcId="{FC3383E3-28D8-4CA0-A6DB-FAE852D314E9}" destId="{873D4C2C-0BDB-49F7-A060-3497F7E84A9A}" srcOrd="1" destOrd="0" presId="urn:microsoft.com/office/officeart/2018/2/layout/IconVerticalSolidList"/>
    <dgm:cxn modelId="{70B60419-53C9-4EA0-88AD-E7B0E7772CCC}" type="presParOf" srcId="{FC3383E3-28D8-4CA0-A6DB-FAE852D314E9}" destId="{EE4A150E-5900-45C6-9EED-0AF210EE2A2F}" srcOrd="2" destOrd="0" presId="urn:microsoft.com/office/officeart/2018/2/layout/IconVerticalSolidList"/>
    <dgm:cxn modelId="{85D63A87-F5EA-4780-B241-039140CBFD77}" type="presParOf" srcId="{EE4A150E-5900-45C6-9EED-0AF210EE2A2F}" destId="{7C1321A7-2F78-44BD-A54D-5AD1CC13511B}" srcOrd="0" destOrd="0" presId="urn:microsoft.com/office/officeart/2018/2/layout/IconVerticalSolidList"/>
    <dgm:cxn modelId="{9662761D-2DAF-46C1-86B0-8852E8D59665}" type="presParOf" srcId="{EE4A150E-5900-45C6-9EED-0AF210EE2A2F}" destId="{4012EDE2-3C3E-47A2-811D-FB551BA74E32}" srcOrd="1" destOrd="0" presId="urn:microsoft.com/office/officeart/2018/2/layout/IconVerticalSolidList"/>
    <dgm:cxn modelId="{CBE70730-B125-4623-9B5C-5D55F2561D40}" type="presParOf" srcId="{EE4A150E-5900-45C6-9EED-0AF210EE2A2F}" destId="{73E02EBC-3875-4644-9CD8-62940C34E3BF}" srcOrd="2" destOrd="0" presId="urn:microsoft.com/office/officeart/2018/2/layout/IconVerticalSolidList"/>
    <dgm:cxn modelId="{946EFEED-9DD3-48FE-B2BE-10D3EB83EF9A}" type="presParOf" srcId="{EE4A150E-5900-45C6-9EED-0AF210EE2A2F}" destId="{880BA5C8-3720-484C-8129-4D5B88FAF44C}" srcOrd="3" destOrd="0" presId="urn:microsoft.com/office/officeart/2018/2/layout/IconVerticalSolidList"/>
    <dgm:cxn modelId="{5911DC90-F852-4A57-B0BA-69F042AFEE60}" type="presParOf" srcId="{FC3383E3-28D8-4CA0-A6DB-FAE852D314E9}" destId="{A8442E9E-1D1F-4B94-8C23-CAD22561721D}" srcOrd="3" destOrd="0" presId="urn:microsoft.com/office/officeart/2018/2/layout/IconVerticalSolidList"/>
    <dgm:cxn modelId="{A6FDFB14-811F-4309-9764-9E39FD57FE03}" type="presParOf" srcId="{FC3383E3-28D8-4CA0-A6DB-FAE852D314E9}" destId="{B611181E-C422-4438-AD48-E2311295B3A3}" srcOrd="4" destOrd="0" presId="urn:microsoft.com/office/officeart/2018/2/layout/IconVerticalSolidList"/>
    <dgm:cxn modelId="{A115FD34-CEA2-4F51-B749-ACE47DC6FE58}" type="presParOf" srcId="{B611181E-C422-4438-AD48-E2311295B3A3}" destId="{E905490E-5061-4F54-92B7-29739074ABB4}" srcOrd="0" destOrd="0" presId="urn:microsoft.com/office/officeart/2018/2/layout/IconVerticalSolidList"/>
    <dgm:cxn modelId="{5E2C1CD2-8EA5-4B75-9024-CBC8ECA4E9BD}" type="presParOf" srcId="{B611181E-C422-4438-AD48-E2311295B3A3}" destId="{962BAFF4-6205-4441-B584-ED259FA21A2A}" srcOrd="1" destOrd="0" presId="urn:microsoft.com/office/officeart/2018/2/layout/IconVerticalSolidList"/>
    <dgm:cxn modelId="{886D7805-3220-4D5F-A37A-17E425991A97}" type="presParOf" srcId="{B611181E-C422-4438-AD48-E2311295B3A3}" destId="{9DB9E7DC-BB88-410D-93D1-0AF28B73522C}" srcOrd="2" destOrd="0" presId="urn:microsoft.com/office/officeart/2018/2/layout/IconVerticalSolidList"/>
    <dgm:cxn modelId="{027808CD-4919-4DCF-BFF3-9ABF902446D0}" type="presParOf" srcId="{B611181E-C422-4438-AD48-E2311295B3A3}" destId="{02799E39-256D-4ADC-8233-A965BFF24CB6}" srcOrd="3" destOrd="0" presId="urn:microsoft.com/office/officeart/2018/2/layout/IconVerticalSolidList"/>
    <dgm:cxn modelId="{1E642E07-AE52-42CC-B1B7-975778F53816}" type="presParOf" srcId="{FC3383E3-28D8-4CA0-A6DB-FAE852D314E9}" destId="{C3879C8D-5D0F-4021-B730-5A3612FAC6C1}" srcOrd="5" destOrd="0" presId="urn:microsoft.com/office/officeart/2018/2/layout/IconVerticalSolidList"/>
    <dgm:cxn modelId="{72BDDFFB-810F-4123-9003-5F064A582CA7}" type="presParOf" srcId="{FC3383E3-28D8-4CA0-A6DB-FAE852D314E9}" destId="{C1C7348E-A4D9-43D2-A7C4-8FF98B28C40D}" srcOrd="6" destOrd="0" presId="urn:microsoft.com/office/officeart/2018/2/layout/IconVerticalSolidList"/>
    <dgm:cxn modelId="{B1C9BF72-6A2A-419B-811A-C46A8BBC0F74}" type="presParOf" srcId="{C1C7348E-A4D9-43D2-A7C4-8FF98B28C40D}" destId="{2D038B1F-D17F-444F-A80D-03B9B01B8432}" srcOrd="0" destOrd="0" presId="urn:microsoft.com/office/officeart/2018/2/layout/IconVerticalSolidList"/>
    <dgm:cxn modelId="{9CC9AD33-1235-495E-BD5E-DD81908451FA}" type="presParOf" srcId="{C1C7348E-A4D9-43D2-A7C4-8FF98B28C40D}" destId="{0E066C99-E161-4C08-B20B-99DA0BEAF02D}" srcOrd="1" destOrd="0" presId="urn:microsoft.com/office/officeart/2018/2/layout/IconVerticalSolidList"/>
    <dgm:cxn modelId="{2A2AFE7C-E713-45B4-9731-A1481DE886B7}" type="presParOf" srcId="{C1C7348E-A4D9-43D2-A7C4-8FF98B28C40D}" destId="{06ACF9D9-A93E-42BA-A627-AC8F3F8AB2B1}" srcOrd="2" destOrd="0" presId="urn:microsoft.com/office/officeart/2018/2/layout/IconVerticalSolidList"/>
    <dgm:cxn modelId="{621B5F79-BB59-47E0-B746-AE9414ACAA8B}" type="presParOf" srcId="{C1C7348E-A4D9-43D2-A7C4-8FF98B28C40D}" destId="{EE8D3530-1CC3-4F50-ADDF-700CAB7BEA1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9A04DB-002D-4394-9E6E-D1685AC29C1F}" type="doc">
      <dgm:prSet loTypeId="urn:microsoft.com/office/officeart/2005/8/layout/hierarchy1" loCatId="hierarchy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1C421D1-DF20-4BCE-86F8-74302EBC5A58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 dirty="0"/>
            <a:t>What has been a challenging aspect of settling into your new role and academic career or do you anticipate being a challenge?</a:t>
          </a:r>
        </a:p>
      </dgm:t>
    </dgm:pt>
    <dgm:pt modelId="{BA7F7714-EB01-4D17-9C1C-E2249121B0F0}" type="parTrans" cxnId="{4B5C4251-82AF-492D-B1C2-D28E264B75A2}">
      <dgm:prSet/>
      <dgm:spPr/>
      <dgm:t>
        <a:bodyPr/>
        <a:lstStyle/>
        <a:p>
          <a:endParaRPr lang="en-US"/>
        </a:p>
      </dgm:t>
    </dgm:pt>
    <dgm:pt modelId="{006494C0-8EFD-4FDF-B30C-0BFA3FA4D260}" type="sibTrans" cxnId="{4B5C4251-82AF-492D-B1C2-D28E264B75A2}">
      <dgm:prSet/>
      <dgm:spPr/>
      <dgm:t>
        <a:bodyPr/>
        <a:lstStyle/>
        <a:p>
          <a:endParaRPr lang="en-US"/>
        </a:p>
      </dgm:t>
    </dgm:pt>
    <dgm:pt modelId="{63637BD1-8EA7-4806-9EC4-6498FDBBFDAC}">
      <dgm:prSet/>
      <dgm:spPr>
        <a:ln>
          <a:solidFill>
            <a:srgbClr val="18453B"/>
          </a:solidFill>
        </a:ln>
      </dgm:spPr>
      <dgm:t>
        <a:bodyPr/>
        <a:lstStyle/>
        <a:p>
          <a:r>
            <a:rPr lang="en-US"/>
            <a:t>What tip or suggestion can you share for getting started and settling in productively and happily?</a:t>
          </a:r>
        </a:p>
      </dgm:t>
    </dgm:pt>
    <dgm:pt modelId="{DC60DF4C-19DA-47C9-8B33-A9DDE1D95EC5}" type="parTrans" cxnId="{8889A5C5-DD4B-45AF-9C3A-AC31CD05F398}">
      <dgm:prSet/>
      <dgm:spPr/>
      <dgm:t>
        <a:bodyPr/>
        <a:lstStyle/>
        <a:p>
          <a:endParaRPr lang="en-US"/>
        </a:p>
      </dgm:t>
    </dgm:pt>
    <dgm:pt modelId="{2026D9FD-D1C6-4F74-BAAD-B859E4E3D68D}" type="sibTrans" cxnId="{8889A5C5-DD4B-45AF-9C3A-AC31CD05F398}">
      <dgm:prSet/>
      <dgm:spPr/>
      <dgm:t>
        <a:bodyPr/>
        <a:lstStyle/>
        <a:p>
          <a:endParaRPr lang="en-US"/>
        </a:p>
      </dgm:t>
    </dgm:pt>
    <dgm:pt modelId="{15D5D5B5-396E-4F90-86E3-1A47C8617735}" type="pres">
      <dgm:prSet presAssocID="{579A04DB-002D-4394-9E6E-D1685AC29C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6F0E58-DF7C-4D95-A135-069EFCFD2D5F}" type="pres">
      <dgm:prSet presAssocID="{21C421D1-DF20-4BCE-86F8-74302EBC5A58}" presName="hierRoot1" presStyleCnt="0"/>
      <dgm:spPr/>
    </dgm:pt>
    <dgm:pt modelId="{E06B859D-5A68-4969-AF13-FEC80F2D658D}" type="pres">
      <dgm:prSet presAssocID="{21C421D1-DF20-4BCE-86F8-74302EBC5A58}" presName="composite" presStyleCnt="0"/>
      <dgm:spPr/>
    </dgm:pt>
    <dgm:pt modelId="{013FEF11-620F-4C9C-A0A5-2B8E92479C5D}" type="pres">
      <dgm:prSet presAssocID="{21C421D1-DF20-4BCE-86F8-74302EBC5A58}" presName="background" presStyleLbl="node0" presStyleIdx="0" presStyleCnt="2"/>
      <dgm:spPr>
        <a:solidFill>
          <a:srgbClr val="18453B"/>
        </a:solidFill>
      </dgm:spPr>
    </dgm:pt>
    <dgm:pt modelId="{16F4F689-8DC9-4674-B822-258111D3BD9E}" type="pres">
      <dgm:prSet presAssocID="{21C421D1-DF20-4BCE-86F8-74302EBC5A58}" presName="text" presStyleLbl="fgAcc0" presStyleIdx="0" presStyleCnt="2">
        <dgm:presLayoutVars>
          <dgm:chPref val="3"/>
        </dgm:presLayoutVars>
      </dgm:prSet>
      <dgm:spPr/>
    </dgm:pt>
    <dgm:pt modelId="{F7286E79-6DDE-4520-ADC8-F8EC5CCD588C}" type="pres">
      <dgm:prSet presAssocID="{21C421D1-DF20-4BCE-86F8-74302EBC5A58}" presName="hierChild2" presStyleCnt="0"/>
      <dgm:spPr/>
    </dgm:pt>
    <dgm:pt modelId="{8F50F74C-6003-4509-9D24-40F105D85DB1}" type="pres">
      <dgm:prSet presAssocID="{63637BD1-8EA7-4806-9EC4-6498FDBBFDAC}" presName="hierRoot1" presStyleCnt="0"/>
      <dgm:spPr/>
    </dgm:pt>
    <dgm:pt modelId="{07881A49-C81C-4DE8-9D1F-B199715A9CEF}" type="pres">
      <dgm:prSet presAssocID="{63637BD1-8EA7-4806-9EC4-6498FDBBFDAC}" presName="composite" presStyleCnt="0"/>
      <dgm:spPr/>
    </dgm:pt>
    <dgm:pt modelId="{526D4229-AD8C-499F-B450-D2F1F82A06C7}" type="pres">
      <dgm:prSet presAssocID="{63637BD1-8EA7-4806-9EC4-6498FDBBFDAC}" presName="background" presStyleLbl="node0" presStyleIdx="1" presStyleCnt="2"/>
      <dgm:spPr>
        <a:solidFill>
          <a:srgbClr val="18453B"/>
        </a:solidFill>
      </dgm:spPr>
    </dgm:pt>
    <dgm:pt modelId="{99976D36-6F46-4FA5-84B8-4687F969F461}" type="pres">
      <dgm:prSet presAssocID="{63637BD1-8EA7-4806-9EC4-6498FDBBFDAC}" presName="text" presStyleLbl="fgAcc0" presStyleIdx="1" presStyleCnt="2">
        <dgm:presLayoutVars>
          <dgm:chPref val="3"/>
        </dgm:presLayoutVars>
      </dgm:prSet>
      <dgm:spPr/>
    </dgm:pt>
    <dgm:pt modelId="{B46512EF-3D3D-46E4-A15F-5779342A7C02}" type="pres">
      <dgm:prSet presAssocID="{63637BD1-8EA7-4806-9EC4-6498FDBBFDAC}" presName="hierChild2" presStyleCnt="0"/>
      <dgm:spPr/>
    </dgm:pt>
  </dgm:ptLst>
  <dgm:cxnLst>
    <dgm:cxn modelId="{71CD936C-E69D-466F-8D33-C32633B7B329}" type="presOf" srcId="{63637BD1-8EA7-4806-9EC4-6498FDBBFDAC}" destId="{99976D36-6F46-4FA5-84B8-4687F969F461}" srcOrd="0" destOrd="0" presId="urn:microsoft.com/office/officeart/2005/8/layout/hierarchy1"/>
    <dgm:cxn modelId="{4B5C4251-82AF-492D-B1C2-D28E264B75A2}" srcId="{579A04DB-002D-4394-9E6E-D1685AC29C1F}" destId="{21C421D1-DF20-4BCE-86F8-74302EBC5A58}" srcOrd="0" destOrd="0" parTransId="{BA7F7714-EB01-4D17-9C1C-E2249121B0F0}" sibTransId="{006494C0-8EFD-4FDF-B30C-0BFA3FA4D260}"/>
    <dgm:cxn modelId="{28FEFC7E-DCA7-41CA-9453-2025ACACF431}" type="presOf" srcId="{579A04DB-002D-4394-9E6E-D1685AC29C1F}" destId="{15D5D5B5-396E-4F90-86E3-1A47C8617735}" srcOrd="0" destOrd="0" presId="urn:microsoft.com/office/officeart/2005/8/layout/hierarchy1"/>
    <dgm:cxn modelId="{8889A5C5-DD4B-45AF-9C3A-AC31CD05F398}" srcId="{579A04DB-002D-4394-9E6E-D1685AC29C1F}" destId="{63637BD1-8EA7-4806-9EC4-6498FDBBFDAC}" srcOrd="1" destOrd="0" parTransId="{DC60DF4C-19DA-47C9-8B33-A9DDE1D95EC5}" sibTransId="{2026D9FD-D1C6-4F74-BAAD-B859E4E3D68D}"/>
    <dgm:cxn modelId="{26B6E4E8-19D3-482B-A05B-77B0103B912F}" type="presOf" srcId="{21C421D1-DF20-4BCE-86F8-74302EBC5A58}" destId="{16F4F689-8DC9-4674-B822-258111D3BD9E}" srcOrd="0" destOrd="0" presId="urn:microsoft.com/office/officeart/2005/8/layout/hierarchy1"/>
    <dgm:cxn modelId="{270362A8-56B0-493B-B724-06E5A618C8D8}" type="presParOf" srcId="{15D5D5B5-396E-4F90-86E3-1A47C8617735}" destId="{D96F0E58-DF7C-4D95-A135-069EFCFD2D5F}" srcOrd="0" destOrd="0" presId="urn:microsoft.com/office/officeart/2005/8/layout/hierarchy1"/>
    <dgm:cxn modelId="{891836F3-C16C-41FE-996E-85D27B6E8689}" type="presParOf" srcId="{D96F0E58-DF7C-4D95-A135-069EFCFD2D5F}" destId="{E06B859D-5A68-4969-AF13-FEC80F2D658D}" srcOrd="0" destOrd="0" presId="urn:microsoft.com/office/officeart/2005/8/layout/hierarchy1"/>
    <dgm:cxn modelId="{1C7E1790-952C-49C4-8517-9D9822297C4F}" type="presParOf" srcId="{E06B859D-5A68-4969-AF13-FEC80F2D658D}" destId="{013FEF11-620F-4C9C-A0A5-2B8E92479C5D}" srcOrd="0" destOrd="0" presId="urn:microsoft.com/office/officeart/2005/8/layout/hierarchy1"/>
    <dgm:cxn modelId="{C15D3029-66F4-4615-AE79-34F8579596ED}" type="presParOf" srcId="{E06B859D-5A68-4969-AF13-FEC80F2D658D}" destId="{16F4F689-8DC9-4674-B822-258111D3BD9E}" srcOrd="1" destOrd="0" presId="urn:microsoft.com/office/officeart/2005/8/layout/hierarchy1"/>
    <dgm:cxn modelId="{771A1493-B765-4303-8174-971A2BF147C7}" type="presParOf" srcId="{D96F0E58-DF7C-4D95-A135-069EFCFD2D5F}" destId="{F7286E79-6DDE-4520-ADC8-F8EC5CCD588C}" srcOrd="1" destOrd="0" presId="urn:microsoft.com/office/officeart/2005/8/layout/hierarchy1"/>
    <dgm:cxn modelId="{74DBABA3-28CA-4418-BF3C-00D3B2C1D4A2}" type="presParOf" srcId="{15D5D5B5-396E-4F90-86E3-1A47C8617735}" destId="{8F50F74C-6003-4509-9D24-40F105D85DB1}" srcOrd="1" destOrd="0" presId="urn:microsoft.com/office/officeart/2005/8/layout/hierarchy1"/>
    <dgm:cxn modelId="{8C5EEFDC-1D47-4415-B86E-36DBDCD91016}" type="presParOf" srcId="{8F50F74C-6003-4509-9D24-40F105D85DB1}" destId="{07881A49-C81C-4DE8-9D1F-B199715A9CEF}" srcOrd="0" destOrd="0" presId="urn:microsoft.com/office/officeart/2005/8/layout/hierarchy1"/>
    <dgm:cxn modelId="{B126BBE9-D8FC-4727-A637-9BC28E6DFA67}" type="presParOf" srcId="{07881A49-C81C-4DE8-9D1F-B199715A9CEF}" destId="{526D4229-AD8C-499F-B450-D2F1F82A06C7}" srcOrd="0" destOrd="0" presId="urn:microsoft.com/office/officeart/2005/8/layout/hierarchy1"/>
    <dgm:cxn modelId="{325CA813-543D-4478-8DDD-9884AE16A063}" type="presParOf" srcId="{07881A49-C81C-4DE8-9D1F-B199715A9CEF}" destId="{99976D36-6F46-4FA5-84B8-4687F969F461}" srcOrd="1" destOrd="0" presId="urn:microsoft.com/office/officeart/2005/8/layout/hierarchy1"/>
    <dgm:cxn modelId="{89E2E46F-BE8D-4970-A6D8-17006D528139}" type="presParOf" srcId="{8F50F74C-6003-4509-9D24-40F105D85DB1}" destId="{B46512EF-3D3D-46E4-A15F-5779342A7C0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B45B09-E33F-4DC2-A573-3CEE847EA07A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2578318-9087-48EF-9286-F5356C112553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A unit within the Office of the Provost that facilitates cross-institutional connections in support of the advancement of academic careers</a:t>
          </a:r>
        </a:p>
      </dgm:t>
    </dgm:pt>
    <dgm:pt modelId="{D65706F4-CE44-4FF3-90B9-C227C0FD6A2B}" type="parTrans" cxnId="{75F9796D-BBE2-4715-907E-20AB167B9731}">
      <dgm:prSet/>
      <dgm:spPr/>
      <dgm:t>
        <a:bodyPr/>
        <a:lstStyle/>
        <a:p>
          <a:endParaRPr lang="en-US"/>
        </a:p>
      </dgm:t>
    </dgm:pt>
    <dgm:pt modelId="{52BFC77E-9EAB-42EF-8DF0-82227154AFD5}" type="sibTrans" cxnId="{75F9796D-BBE2-4715-907E-20AB167B9731}">
      <dgm:prSet/>
      <dgm:spPr/>
      <dgm:t>
        <a:bodyPr/>
        <a:lstStyle/>
        <a:p>
          <a:endParaRPr lang="en-US"/>
        </a:p>
      </dgm:t>
    </dgm:pt>
    <dgm:pt modelId="{8EF40692-55A0-40F1-9A0A-87C3D3CF12C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b="1" dirty="0"/>
            <a:t>Office of Faculty &amp; Academic Staff Development </a:t>
          </a:r>
          <a:r>
            <a:rPr lang="en-US" u="sng" dirty="0">
              <a:hlinkClick xmlns:r="http://schemas.openxmlformats.org/officeDocument/2006/relationships" r:id="rId1"/>
            </a:rPr>
            <a:t>https://ofasd.msu.edu/</a:t>
          </a:r>
          <a:r>
            <a:rPr lang="en-US" dirty="0"/>
            <a:t> </a:t>
          </a:r>
        </a:p>
      </dgm:t>
    </dgm:pt>
    <dgm:pt modelId="{BE30A46C-C723-4305-B5D4-DA22186BF40F}" type="parTrans" cxnId="{97155071-B412-415D-86FD-D7A6E2C486F5}">
      <dgm:prSet/>
      <dgm:spPr/>
      <dgm:t>
        <a:bodyPr/>
        <a:lstStyle/>
        <a:p>
          <a:endParaRPr lang="en-US"/>
        </a:p>
      </dgm:t>
    </dgm:pt>
    <dgm:pt modelId="{9D0EFEF1-6AB2-4051-B5F2-78C593A236E3}" type="sibTrans" cxnId="{97155071-B412-415D-86FD-D7A6E2C486F5}">
      <dgm:prSet/>
      <dgm:spPr/>
      <dgm:t>
        <a:bodyPr/>
        <a:lstStyle/>
        <a:p>
          <a:endParaRPr lang="en-US"/>
        </a:p>
      </dgm:t>
    </dgm:pt>
    <dgm:pt modelId="{1086AFD4-605B-465E-8909-871D06D9C4E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Organized around 4 areas related to academic careers:</a:t>
          </a:r>
        </a:p>
      </dgm:t>
    </dgm:pt>
    <dgm:pt modelId="{EDE85EA4-FB46-4909-993A-DA74FDE1C511}" type="parTrans" cxnId="{2BC73C9E-A14B-4159-8BED-3A7E4E9B5EA4}">
      <dgm:prSet/>
      <dgm:spPr/>
      <dgm:t>
        <a:bodyPr/>
        <a:lstStyle/>
        <a:p>
          <a:endParaRPr lang="en-US"/>
        </a:p>
      </dgm:t>
    </dgm:pt>
    <dgm:pt modelId="{CE7534EE-4FFC-4F07-B81C-23E0871D7056}" type="sibTrans" cxnId="{2BC73C9E-A14B-4159-8BED-3A7E4E9B5EA4}">
      <dgm:prSet/>
      <dgm:spPr/>
      <dgm:t>
        <a:bodyPr/>
        <a:lstStyle/>
        <a:p>
          <a:endParaRPr lang="en-US"/>
        </a:p>
      </dgm:t>
    </dgm:pt>
    <dgm:pt modelId="{BC65E306-4D0A-4316-8804-73188488ED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Academic Career Paths</a:t>
          </a:r>
          <a:r>
            <a:rPr lang="en-US" dirty="0"/>
            <a:t>—creating a meaningful and productive career</a:t>
          </a:r>
        </a:p>
      </dgm:t>
    </dgm:pt>
    <dgm:pt modelId="{61CA0F47-AEC8-4456-A377-F85B99EE9F6A}" type="parTrans" cxnId="{5A0A5AB4-D5BE-4915-8002-310B8FC642B5}">
      <dgm:prSet/>
      <dgm:spPr/>
      <dgm:t>
        <a:bodyPr/>
        <a:lstStyle/>
        <a:p>
          <a:endParaRPr lang="en-US"/>
        </a:p>
      </dgm:t>
    </dgm:pt>
    <dgm:pt modelId="{D0F3F678-0687-4E06-8868-D62F4AD07BDA}" type="sibTrans" cxnId="{5A0A5AB4-D5BE-4915-8002-310B8FC642B5}">
      <dgm:prSet/>
      <dgm:spPr/>
      <dgm:t>
        <a:bodyPr/>
        <a:lstStyle/>
        <a:p>
          <a:endParaRPr lang="en-US"/>
        </a:p>
      </dgm:t>
    </dgm:pt>
    <dgm:pt modelId="{09D6046C-8841-41DE-8B03-0EA8558DE90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Leadership Development</a:t>
          </a:r>
          <a:r>
            <a:rPr lang="en-US" dirty="0"/>
            <a:t>—cultivating current &amp; future leaders</a:t>
          </a:r>
        </a:p>
      </dgm:t>
    </dgm:pt>
    <dgm:pt modelId="{81A85ECC-DC0E-4FEA-B232-7C3C09CC8CAA}" type="parTrans" cxnId="{2465510F-9D90-4F1C-BE04-DBD0089989EB}">
      <dgm:prSet/>
      <dgm:spPr/>
      <dgm:t>
        <a:bodyPr/>
        <a:lstStyle/>
        <a:p>
          <a:endParaRPr lang="en-US"/>
        </a:p>
      </dgm:t>
    </dgm:pt>
    <dgm:pt modelId="{EF720327-474C-4462-8FB6-81903CDD4A59}" type="sibTrans" cxnId="{2465510F-9D90-4F1C-BE04-DBD0089989EB}">
      <dgm:prSet/>
      <dgm:spPr/>
      <dgm:t>
        <a:bodyPr/>
        <a:lstStyle/>
        <a:p>
          <a:endParaRPr lang="en-US"/>
        </a:p>
      </dgm:t>
    </dgm:pt>
    <dgm:pt modelId="{ADB09F2B-9E41-4874-8D73-6CC49A34167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Teaching &amp; Learning</a:t>
          </a:r>
          <a:r>
            <a:rPr lang="en-US" dirty="0"/>
            <a:t>- developing educator professional development, including communities of practice</a:t>
          </a:r>
        </a:p>
        <a:p>
          <a:pPr>
            <a:lnSpc>
              <a:spcPct val="100000"/>
            </a:lnSpc>
          </a:pPr>
          <a:r>
            <a:rPr lang="en-US" b="1" dirty="0"/>
            <a:t>Research &amp; Scholarship</a:t>
          </a:r>
          <a:r>
            <a:rPr lang="en-US" dirty="0"/>
            <a:t>—building and sustaining impactful research and scholarship programs</a:t>
          </a:r>
        </a:p>
      </dgm:t>
    </dgm:pt>
    <dgm:pt modelId="{37015D1E-2283-4069-A9B6-95F0CDFEBFBA}" type="parTrans" cxnId="{F87931C9-F3F0-404E-AEA6-890547EC5F51}">
      <dgm:prSet/>
      <dgm:spPr/>
      <dgm:t>
        <a:bodyPr/>
        <a:lstStyle/>
        <a:p>
          <a:endParaRPr lang="en-US"/>
        </a:p>
      </dgm:t>
    </dgm:pt>
    <dgm:pt modelId="{32F9B6BF-271A-4412-ADD5-D02EB6265537}" type="sibTrans" cxnId="{F87931C9-F3F0-404E-AEA6-890547EC5F51}">
      <dgm:prSet/>
      <dgm:spPr/>
      <dgm:t>
        <a:bodyPr/>
        <a:lstStyle/>
        <a:p>
          <a:endParaRPr lang="en-US"/>
        </a:p>
      </dgm:t>
    </dgm:pt>
    <dgm:pt modelId="{60682DAA-FB02-428B-BEDB-39DEBE722941}" type="pres">
      <dgm:prSet presAssocID="{37B45B09-E33F-4DC2-A573-3CEE847EA07A}" presName="root" presStyleCnt="0">
        <dgm:presLayoutVars>
          <dgm:dir/>
          <dgm:resizeHandles val="exact"/>
        </dgm:presLayoutVars>
      </dgm:prSet>
      <dgm:spPr/>
    </dgm:pt>
    <dgm:pt modelId="{BD6CDC0D-F4EF-4010-BD45-6A8EE0238D1E}" type="pres">
      <dgm:prSet presAssocID="{72578318-9087-48EF-9286-F5356C112553}" presName="compNode" presStyleCnt="0"/>
      <dgm:spPr/>
    </dgm:pt>
    <dgm:pt modelId="{12696FD3-D906-48F5-8606-8301EEFFF0FB}" type="pres">
      <dgm:prSet presAssocID="{72578318-9087-48EF-9286-F5356C112553}" presName="iconRect" presStyleLbl="node1" presStyleIdx="0" presStyleCnt="3"/>
      <dgm:spPr>
        <a:blipFill>
          <a:blip xmlns:r="http://schemas.openxmlformats.org/officeDocument/2006/relationships" r:embed="rId2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 outline"/>
        </a:ext>
      </dgm:extLst>
    </dgm:pt>
    <dgm:pt modelId="{438DB85C-E564-4291-AFD5-AC169C9277AF}" type="pres">
      <dgm:prSet presAssocID="{72578318-9087-48EF-9286-F5356C112553}" presName="iconSpace" presStyleCnt="0"/>
      <dgm:spPr/>
    </dgm:pt>
    <dgm:pt modelId="{C54D97C9-58C4-445E-8B2D-E735438DBA6C}" type="pres">
      <dgm:prSet presAssocID="{72578318-9087-48EF-9286-F5356C112553}" presName="parTx" presStyleLbl="revTx" presStyleIdx="0" presStyleCnt="6">
        <dgm:presLayoutVars>
          <dgm:chMax val="0"/>
          <dgm:chPref val="0"/>
        </dgm:presLayoutVars>
      </dgm:prSet>
      <dgm:spPr/>
    </dgm:pt>
    <dgm:pt modelId="{EC299662-FB47-449C-8294-141166DEA620}" type="pres">
      <dgm:prSet presAssocID="{72578318-9087-48EF-9286-F5356C112553}" presName="txSpace" presStyleCnt="0"/>
      <dgm:spPr/>
    </dgm:pt>
    <dgm:pt modelId="{EB7790D7-C518-439B-A402-F862D1AC9AC9}" type="pres">
      <dgm:prSet presAssocID="{72578318-9087-48EF-9286-F5356C112553}" presName="desTx" presStyleLbl="revTx" presStyleIdx="1" presStyleCnt="6">
        <dgm:presLayoutVars/>
      </dgm:prSet>
      <dgm:spPr/>
    </dgm:pt>
    <dgm:pt modelId="{211788BD-6A13-4597-8778-84BA07729EFE}" type="pres">
      <dgm:prSet presAssocID="{52BFC77E-9EAB-42EF-8DF0-82227154AFD5}" presName="sibTrans" presStyleCnt="0"/>
      <dgm:spPr/>
    </dgm:pt>
    <dgm:pt modelId="{C1D6E3AC-BD2B-4927-8D4C-59665B788818}" type="pres">
      <dgm:prSet presAssocID="{8EF40692-55A0-40F1-9A0A-87C3D3CF12CF}" presName="compNode" presStyleCnt="0"/>
      <dgm:spPr/>
    </dgm:pt>
    <dgm:pt modelId="{74D5BD1A-D842-4EC2-A35C-7DB838612249}" type="pres">
      <dgm:prSet presAssocID="{8EF40692-55A0-40F1-9A0A-87C3D3CF12CF}" presName="iconRect" presStyleLbl="node1" presStyleIdx="1" presStyleCnt="3"/>
      <dgm:spPr>
        <a:blipFill>
          <a:blip xmlns:r="http://schemas.openxmlformats.org/officeDocument/2006/relationships"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339C9FF3-AB6D-4FA6-A64F-90D4A9434AD0}" type="pres">
      <dgm:prSet presAssocID="{8EF40692-55A0-40F1-9A0A-87C3D3CF12CF}" presName="iconSpace" presStyleCnt="0"/>
      <dgm:spPr/>
    </dgm:pt>
    <dgm:pt modelId="{E471AA7E-C7B5-4326-9E57-FF0078961323}" type="pres">
      <dgm:prSet presAssocID="{8EF40692-55A0-40F1-9A0A-87C3D3CF12CF}" presName="parTx" presStyleLbl="revTx" presStyleIdx="2" presStyleCnt="6">
        <dgm:presLayoutVars>
          <dgm:chMax val="0"/>
          <dgm:chPref val="0"/>
        </dgm:presLayoutVars>
      </dgm:prSet>
      <dgm:spPr/>
    </dgm:pt>
    <dgm:pt modelId="{F2CAE752-9254-4EBC-9BBD-D80C47602117}" type="pres">
      <dgm:prSet presAssocID="{8EF40692-55A0-40F1-9A0A-87C3D3CF12CF}" presName="txSpace" presStyleCnt="0"/>
      <dgm:spPr/>
    </dgm:pt>
    <dgm:pt modelId="{A4689A48-7D93-4F3D-83D3-73B7854E3680}" type="pres">
      <dgm:prSet presAssocID="{8EF40692-55A0-40F1-9A0A-87C3D3CF12CF}" presName="desTx" presStyleLbl="revTx" presStyleIdx="3" presStyleCnt="6">
        <dgm:presLayoutVars/>
      </dgm:prSet>
      <dgm:spPr/>
    </dgm:pt>
    <dgm:pt modelId="{44D0AFF4-FC9E-45F0-BCE9-B38FE5F46CEF}" type="pres">
      <dgm:prSet presAssocID="{9D0EFEF1-6AB2-4051-B5F2-78C593A236E3}" presName="sibTrans" presStyleCnt="0"/>
      <dgm:spPr/>
    </dgm:pt>
    <dgm:pt modelId="{3612892C-4223-4B3A-89B3-53B3DBB04FED}" type="pres">
      <dgm:prSet presAssocID="{1086AFD4-605B-465E-8909-871D06D9C4E1}" presName="compNode" presStyleCnt="0"/>
      <dgm:spPr/>
    </dgm:pt>
    <dgm:pt modelId="{E3B685AD-4796-4F7B-9828-3751E1273B9D}" type="pres">
      <dgm:prSet presAssocID="{1086AFD4-605B-465E-8909-871D06D9C4E1}" presName="iconRect" presStyleLbl="node1" presStyleIdx="2" presStyleCnt="3"/>
      <dgm:spPr>
        <a:blipFill>
          <a:blip xmlns:r="http://schemas.openxmlformats.org/officeDocument/2006/relationships" r:embed="rId6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A220BCCB-3F81-4B6D-8502-C55A09DDB7CF}" type="pres">
      <dgm:prSet presAssocID="{1086AFD4-605B-465E-8909-871D06D9C4E1}" presName="iconSpace" presStyleCnt="0"/>
      <dgm:spPr/>
    </dgm:pt>
    <dgm:pt modelId="{138447B4-893E-412E-89F6-CC6456DA706E}" type="pres">
      <dgm:prSet presAssocID="{1086AFD4-605B-465E-8909-871D06D9C4E1}" presName="parTx" presStyleLbl="revTx" presStyleIdx="4" presStyleCnt="6">
        <dgm:presLayoutVars>
          <dgm:chMax val="0"/>
          <dgm:chPref val="0"/>
        </dgm:presLayoutVars>
      </dgm:prSet>
      <dgm:spPr/>
    </dgm:pt>
    <dgm:pt modelId="{9F3035CD-F443-4A4F-BC55-B503D3E56D75}" type="pres">
      <dgm:prSet presAssocID="{1086AFD4-605B-465E-8909-871D06D9C4E1}" presName="txSpace" presStyleCnt="0"/>
      <dgm:spPr/>
    </dgm:pt>
    <dgm:pt modelId="{3DB6E65B-9890-4C61-BFC6-2BD3FB360A69}" type="pres">
      <dgm:prSet presAssocID="{1086AFD4-605B-465E-8909-871D06D9C4E1}" presName="desTx" presStyleLbl="revTx" presStyleIdx="5" presStyleCnt="6" custLinFactNeighborX="88" custLinFactNeighborY="-17038">
        <dgm:presLayoutVars/>
      </dgm:prSet>
      <dgm:spPr/>
    </dgm:pt>
  </dgm:ptLst>
  <dgm:cxnLst>
    <dgm:cxn modelId="{C06DFE0C-C385-42EA-A3DE-D9758E462EFC}" type="presOf" srcId="{8EF40692-55A0-40F1-9A0A-87C3D3CF12CF}" destId="{E471AA7E-C7B5-4326-9E57-FF0078961323}" srcOrd="0" destOrd="0" presId="urn:microsoft.com/office/officeart/2018/5/layout/CenteredIconLabelDescriptionList"/>
    <dgm:cxn modelId="{2465510F-9D90-4F1C-BE04-DBD0089989EB}" srcId="{1086AFD4-605B-465E-8909-871D06D9C4E1}" destId="{09D6046C-8841-41DE-8B03-0EA8558DE90C}" srcOrd="1" destOrd="0" parTransId="{81A85ECC-DC0E-4FEA-B232-7C3C09CC8CAA}" sibTransId="{EF720327-474C-4462-8FB6-81903CDD4A59}"/>
    <dgm:cxn modelId="{35D5F247-47F6-4E81-83B0-0212FB6CD7CF}" type="presOf" srcId="{ADB09F2B-9E41-4874-8D73-6CC49A341672}" destId="{3DB6E65B-9890-4C61-BFC6-2BD3FB360A69}" srcOrd="0" destOrd="2" presId="urn:microsoft.com/office/officeart/2018/5/layout/CenteredIconLabelDescriptionList"/>
    <dgm:cxn modelId="{75F9796D-BBE2-4715-907E-20AB167B9731}" srcId="{37B45B09-E33F-4DC2-A573-3CEE847EA07A}" destId="{72578318-9087-48EF-9286-F5356C112553}" srcOrd="0" destOrd="0" parTransId="{D65706F4-CE44-4FF3-90B9-C227C0FD6A2B}" sibTransId="{52BFC77E-9EAB-42EF-8DF0-82227154AFD5}"/>
    <dgm:cxn modelId="{97155071-B412-415D-86FD-D7A6E2C486F5}" srcId="{37B45B09-E33F-4DC2-A573-3CEE847EA07A}" destId="{8EF40692-55A0-40F1-9A0A-87C3D3CF12CF}" srcOrd="1" destOrd="0" parTransId="{BE30A46C-C723-4305-B5D4-DA22186BF40F}" sibTransId="{9D0EFEF1-6AB2-4051-B5F2-78C593A236E3}"/>
    <dgm:cxn modelId="{BD97B152-7224-4577-986F-CAE928646B7B}" type="presOf" srcId="{09D6046C-8841-41DE-8B03-0EA8558DE90C}" destId="{3DB6E65B-9890-4C61-BFC6-2BD3FB360A69}" srcOrd="0" destOrd="1" presId="urn:microsoft.com/office/officeart/2018/5/layout/CenteredIconLabelDescriptionList"/>
    <dgm:cxn modelId="{235DB356-9A9C-4B93-B308-98882AF59B39}" type="presOf" srcId="{BC65E306-4D0A-4316-8804-73188488EDCB}" destId="{3DB6E65B-9890-4C61-BFC6-2BD3FB360A69}" srcOrd="0" destOrd="0" presId="urn:microsoft.com/office/officeart/2018/5/layout/CenteredIconLabelDescriptionList"/>
    <dgm:cxn modelId="{2BC73C9E-A14B-4159-8BED-3A7E4E9B5EA4}" srcId="{37B45B09-E33F-4DC2-A573-3CEE847EA07A}" destId="{1086AFD4-605B-465E-8909-871D06D9C4E1}" srcOrd="2" destOrd="0" parTransId="{EDE85EA4-FB46-4909-993A-DA74FDE1C511}" sibTransId="{CE7534EE-4FFC-4F07-B81C-23E0871D7056}"/>
    <dgm:cxn modelId="{EDCA96B2-158C-4980-942F-688DF64B9B97}" type="presOf" srcId="{37B45B09-E33F-4DC2-A573-3CEE847EA07A}" destId="{60682DAA-FB02-428B-BEDB-39DEBE722941}" srcOrd="0" destOrd="0" presId="urn:microsoft.com/office/officeart/2018/5/layout/CenteredIconLabelDescriptionList"/>
    <dgm:cxn modelId="{5A0A5AB4-D5BE-4915-8002-310B8FC642B5}" srcId="{1086AFD4-605B-465E-8909-871D06D9C4E1}" destId="{BC65E306-4D0A-4316-8804-73188488EDCB}" srcOrd="0" destOrd="0" parTransId="{61CA0F47-AEC8-4456-A377-F85B99EE9F6A}" sibTransId="{D0F3F678-0687-4E06-8868-D62F4AD07BDA}"/>
    <dgm:cxn modelId="{7B4B5BB8-BAAB-40BF-A3A4-43C9A66B8B1B}" type="presOf" srcId="{1086AFD4-605B-465E-8909-871D06D9C4E1}" destId="{138447B4-893E-412E-89F6-CC6456DA706E}" srcOrd="0" destOrd="0" presId="urn:microsoft.com/office/officeart/2018/5/layout/CenteredIconLabelDescriptionList"/>
    <dgm:cxn modelId="{F87931C9-F3F0-404E-AEA6-890547EC5F51}" srcId="{1086AFD4-605B-465E-8909-871D06D9C4E1}" destId="{ADB09F2B-9E41-4874-8D73-6CC49A341672}" srcOrd="2" destOrd="0" parTransId="{37015D1E-2283-4069-A9B6-95F0CDFEBFBA}" sibTransId="{32F9B6BF-271A-4412-ADD5-D02EB6265537}"/>
    <dgm:cxn modelId="{9F6683F4-F68E-4723-B1E2-DCF92DC5DEF0}" type="presOf" srcId="{72578318-9087-48EF-9286-F5356C112553}" destId="{C54D97C9-58C4-445E-8B2D-E735438DBA6C}" srcOrd="0" destOrd="0" presId="urn:microsoft.com/office/officeart/2018/5/layout/CenteredIconLabelDescriptionList"/>
    <dgm:cxn modelId="{7F11FB0F-FB7F-4DD6-82A0-D9D83A7109D4}" type="presParOf" srcId="{60682DAA-FB02-428B-BEDB-39DEBE722941}" destId="{BD6CDC0D-F4EF-4010-BD45-6A8EE0238D1E}" srcOrd="0" destOrd="0" presId="urn:microsoft.com/office/officeart/2018/5/layout/CenteredIconLabelDescriptionList"/>
    <dgm:cxn modelId="{905F4B1B-C8B9-43BB-947D-AF2CFC1FB9FF}" type="presParOf" srcId="{BD6CDC0D-F4EF-4010-BD45-6A8EE0238D1E}" destId="{12696FD3-D906-48F5-8606-8301EEFFF0FB}" srcOrd="0" destOrd="0" presId="urn:microsoft.com/office/officeart/2018/5/layout/CenteredIconLabelDescriptionList"/>
    <dgm:cxn modelId="{7812C9BA-0A5E-4358-BCB0-749B1B826656}" type="presParOf" srcId="{BD6CDC0D-F4EF-4010-BD45-6A8EE0238D1E}" destId="{438DB85C-E564-4291-AFD5-AC169C9277AF}" srcOrd="1" destOrd="0" presId="urn:microsoft.com/office/officeart/2018/5/layout/CenteredIconLabelDescriptionList"/>
    <dgm:cxn modelId="{75CF9FC2-8A38-4D41-99BD-3AF99F2B91C2}" type="presParOf" srcId="{BD6CDC0D-F4EF-4010-BD45-6A8EE0238D1E}" destId="{C54D97C9-58C4-445E-8B2D-E735438DBA6C}" srcOrd="2" destOrd="0" presId="urn:microsoft.com/office/officeart/2018/5/layout/CenteredIconLabelDescriptionList"/>
    <dgm:cxn modelId="{27E8E754-9722-46F9-BCBA-EB4A5B2ED2B2}" type="presParOf" srcId="{BD6CDC0D-F4EF-4010-BD45-6A8EE0238D1E}" destId="{EC299662-FB47-449C-8294-141166DEA620}" srcOrd="3" destOrd="0" presId="urn:microsoft.com/office/officeart/2018/5/layout/CenteredIconLabelDescriptionList"/>
    <dgm:cxn modelId="{12727D96-3364-4B5C-80E6-BC27FDB0FBBB}" type="presParOf" srcId="{BD6CDC0D-F4EF-4010-BD45-6A8EE0238D1E}" destId="{EB7790D7-C518-439B-A402-F862D1AC9AC9}" srcOrd="4" destOrd="0" presId="urn:microsoft.com/office/officeart/2018/5/layout/CenteredIconLabelDescriptionList"/>
    <dgm:cxn modelId="{57176584-C572-43B7-ABFE-B58E8CD5BF85}" type="presParOf" srcId="{60682DAA-FB02-428B-BEDB-39DEBE722941}" destId="{211788BD-6A13-4597-8778-84BA07729EFE}" srcOrd="1" destOrd="0" presId="urn:microsoft.com/office/officeart/2018/5/layout/CenteredIconLabelDescriptionList"/>
    <dgm:cxn modelId="{3FD75AD3-4F74-4B7F-99EB-A2212637C2BD}" type="presParOf" srcId="{60682DAA-FB02-428B-BEDB-39DEBE722941}" destId="{C1D6E3AC-BD2B-4927-8D4C-59665B788818}" srcOrd="2" destOrd="0" presId="urn:microsoft.com/office/officeart/2018/5/layout/CenteredIconLabelDescriptionList"/>
    <dgm:cxn modelId="{3A2442F7-075C-4C8A-BADE-20447B5D3038}" type="presParOf" srcId="{C1D6E3AC-BD2B-4927-8D4C-59665B788818}" destId="{74D5BD1A-D842-4EC2-A35C-7DB838612249}" srcOrd="0" destOrd="0" presId="urn:microsoft.com/office/officeart/2018/5/layout/CenteredIconLabelDescriptionList"/>
    <dgm:cxn modelId="{1CDA9E26-E657-45BC-A0EB-5A53EE6058DF}" type="presParOf" srcId="{C1D6E3AC-BD2B-4927-8D4C-59665B788818}" destId="{339C9FF3-AB6D-4FA6-A64F-90D4A9434AD0}" srcOrd="1" destOrd="0" presId="urn:microsoft.com/office/officeart/2018/5/layout/CenteredIconLabelDescriptionList"/>
    <dgm:cxn modelId="{2C6006E2-C67B-47FF-95FD-8C49DB086B38}" type="presParOf" srcId="{C1D6E3AC-BD2B-4927-8D4C-59665B788818}" destId="{E471AA7E-C7B5-4326-9E57-FF0078961323}" srcOrd="2" destOrd="0" presId="urn:microsoft.com/office/officeart/2018/5/layout/CenteredIconLabelDescriptionList"/>
    <dgm:cxn modelId="{1C786D50-849A-47D6-A2AC-F59F444E9850}" type="presParOf" srcId="{C1D6E3AC-BD2B-4927-8D4C-59665B788818}" destId="{F2CAE752-9254-4EBC-9BBD-D80C47602117}" srcOrd="3" destOrd="0" presId="urn:microsoft.com/office/officeart/2018/5/layout/CenteredIconLabelDescriptionList"/>
    <dgm:cxn modelId="{FEE4E44F-365E-42F8-9ACC-84DECB825F88}" type="presParOf" srcId="{C1D6E3AC-BD2B-4927-8D4C-59665B788818}" destId="{A4689A48-7D93-4F3D-83D3-73B7854E3680}" srcOrd="4" destOrd="0" presId="urn:microsoft.com/office/officeart/2018/5/layout/CenteredIconLabelDescriptionList"/>
    <dgm:cxn modelId="{040A1C9B-CE5C-4564-A55E-1CC40E5E6FBF}" type="presParOf" srcId="{60682DAA-FB02-428B-BEDB-39DEBE722941}" destId="{44D0AFF4-FC9E-45F0-BCE9-B38FE5F46CEF}" srcOrd="3" destOrd="0" presId="urn:microsoft.com/office/officeart/2018/5/layout/CenteredIconLabelDescriptionList"/>
    <dgm:cxn modelId="{1B80414F-4D57-40CA-8848-4D69F00F2B98}" type="presParOf" srcId="{60682DAA-FB02-428B-BEDB-39DEBE722941}" destId="{3612892C-4223-4B3A-89B3-53B3DBB04FED}" srcOrd="4" destOrd="0" presId="urn:microsoft.com/office/officeart/2018/5/layout/CenteredIconLabelDescriptionList"/>
    <dgm:cxn modelId="{9421025D-A62E-4020-B89C-FC00F621ACA1}" type="presParOf" srcId="{3612892C-4223-4B3A-89B3-53B3DBB04FED}" destId="{E3B685AD-4796-4F7B-9828-3751E1273B9D}" srcOrd="0" destOrd="0" presId="urn:microsoft.com/office/officeart/2018/5/layout/CenteredIconLabelDescriptionList"/>
    <dgm:cxn modelId="{9513328F-17E8-4564-B823-ED0A3623F4D7}" type="presParOf" srcId="{3612892C-4223-4B3A-89B3-53B3DBB04FED}" destId="{A220BCCB-3F81-4B6D-8502-C55A09DDB7CF}" srcOrd="1" destOrd="0" presId="urn:microsoft.com/office/officeart/2018/5/layout/CenteredIconLabelDescriptionList"/>
    <dgm:cxn modelId="{36FF594C-2A9A-4689-83AB-AEEA62A0B72B}" type="presParOf" srcId="{3612892C-4223-4B3A-89B3-53B3DBB04FED}" destId="{138447B4-893E-412E-89F6-CC6456DA706E}" srcOrd="2" destOrd="0" presId="urn:microsoft.com/office/officeart/2018/5/layout/CenteredIconLabelDescriptionList"/>
    <dgm:cxn modelId="{2F1FBA28-8C0C-45A5-BCE0-4304A3D6C720}" type="presParOf" srcId="{3612892C-4223-4B3A-89B3-53B3DBB04FED}" destId="{9F3035CD-F443-4A4F-BC55-B503D3E56D75}" srcOrd="3" destOrd="0" presId="urn:microsoft.com/office/officeart/2018/5/layout/CenteredIconLabelDescriptionList"/>
    <dgm:cxn modelId="{74521758-C9E8-4928-A09C-E2A9BBA24C4B}" type="presParOf" srcId="{3612892C-4223-4B3A-89B3-53B3DBB04FED}" destId="{3DB6E65B-9890-4C61-BFC6-2BD3FB360A69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497E0D-2ACD-4700-A40A-9C4BC68D587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F55CE56-34E8-4633-A8B0-B481748F4248}">
      <dgm:prSet/>
      <dgm:spPr/>
      <dgm:t>
        <a:bodyPr/>
        <a:lstStyle/>
        <a:p>
          <a:pPr>
            <a:defRPr b="1"/>
          </a:pPr>
          <a:r>
            <a:rPr lang="en-US" b="1" dirty="0">
              <a:latin typeface="Gotham Book" pitchFamily="50" charset="0"/>
              <a:cs typeface="Gotham Book" pitchFamily="50" charset="0"/>
            </a:rPr>
            <a:t>You’ve made it through the first month!</a:t>
          </a:r>
          <a:endParaRPr lang="en-US" dirty="0">
            <a:latin typeface="Gotham Book" pitchFamily="50" charset="0"/>
            <a:cs typeface="Gotham Book" pitchFamily="50" charset="0"/>
          </a:endParaRPr>
        </a:p>
      </dgm:t>
    </dgm:pt>
    <dgm:pt modelId="{45E6F5D9-D12C-4010-AA0B-363FFCBC5A1B}" type="parTrans" cxnId="{39768525-96B0-4DA9-8871-9BADB95E98FC}">
      <dgm:prSet/>
      <dgm:spPr/>
      <dgm:t>
        <a:bodyPr/>
        <a:lstStyle/>
        <a:p>
          <a:endParaRPr lang="en-US"/>
        </a:p>
      </dgm:t>
    </dgm:pt>
    <dgm:pt modelId="{71BF730D-8FF7-4CAA-AC80-194C1FFF116D}" type="sibTrans" cxnId="{39768525-96B0-4DA9-8871-9BADB95E98FC}">
      <dgm:prSet/>
      <dgm:spPr/>
      <dgm:t>
        <a:bodyPr/>
        <a:lstStyle/>
        <a:p>
          <a:endParaRPr lang="en-US"/>
        </a:p>
      </dgm:t>
    </dgm:pt>
    <dgm:pt modelId="{76554206-1DBA-43F9-B4EB-D8A926AC31DA}">
      <dgm:prSet/>
      <dgm:spPr/>
      <dgm:t>
        <a:bodyPr/>
        <a:lstStyle/>
        <a:p>
          <a:pPr>
            <a:defRPr b="1"/>
          </a:pPr>
          <a:r>
            <a:rPr lang="en-US" b="1" dirty="0">
              <a:latin typeface="Gotham Book" pitchFamily="50" charset="0"/>
              <a:cs typeface="Gotham Book" pitchFamily="50" charset="0"/>
            </a:rPr>
            <a:t>Reach out and connect to:</a:t>
          </a:r>
          <a:endParaRPr lang="en-US" dirty="0">
            <a:latin typeface="Gotham Book" pitchFamily="50" charset="0"/>
            <a:cs typeface="Gotham Book" pitchFamily="50" charset="0"/>
          </a:endParaRPr>
        </a:p>
      </dgm:t>
    </dgm:pt>
    <dgm:pt modelId="{DB4B3700-6252-4613-9EB6-ECA46F5FFF13}" type="parTrans" cxnId="{1884FAA8-966B-474E-A221-081A15BE526B}">
      <dgm:prSet/>
      <dgm:spPr/>
      <dgm:t>
        <a:bodyPr/>
        <a:lstStyle/>
        <a:p>
          <a:endParaRPr lang="en-US"/>
        </a:p>
      </dgm:t>
    </dgm:pt>
    <dgm:pt modelId="{25C8A5A1-6191-42CE-9E61-C125CDF25E5F}" type="sibTrans" cxnId="{1884FAA8-966B-474E-A221-081A15BE526B}">
      <dgm:prSet/>
      <dgm:spPr/>
      <dgm:t>
        <a:bodyPr/>
        <a:lstStyle/>
        <a:p>
          <a:endParaRPr lang="en-US"/>
        </a:p>
      </dgm:t>
    </dgm:pt>
    <dgm:pt modelId="{0B91C9E3-6564-4315-911A-69EF63EF6235}">
      <dgm:prSet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dirty="0">
              <a:latin typeface="Gotham Book" pitchFamily="50" charset="0"/>
              <a:cs typeface="Gotham Book" pitchFamily="50" charset="0"/>
            </a:rPr>
            <a:t>Institutional resources</a:t>
          </a:r>
        </a:p>
      </dgm:t>
    </dgm:pt>
    <dgm:pt modelId="{28183F57-D4B0-46CF-A73C-D0ACE4793AAA}" type="parTrans" cxnId="{1880EE77-0330-41F3-9BD9-6E27643DFDDB}">
      <dgm:prSet/>
      <dgm:spPr/>
      <dgm:t>
        <a:bodyPr/>
        <a:lstStyle/>
        <a:p>
          <a:endParaRPr lang="en-US"/>
        </a:p>
      </dgm:t>
    </dgm:pt>
    <dgm:pt modelId="{DCC801EB-31A9-42FA-A8BF-C683D589F746}" type="sibTrans" cxnId="{1880EE77-0330-41F3-9BD9-6E27643DFDDB}">
      <dgm:prSet/>
      <dgm:spPr/>
      <dgm:t>
        <a:bodyPr/>
        <a:lstStyle/>
        <a:p>
          <a:endParaRPr lang="en-US"/>
        </a:p>
      </dgm:t>
    </dgm:pt>
    <dgm:pt modelId="{07CAF44A-0BFB-45F4-8D60-3C157A09A331}">
      <dgm:prSet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dirty="0">
              <a:latin typeface="Gotham Book" pitchFamily="50" charset="0"/>
              <a:cs typeface="Gotham Book" pitchFamily="50" charset="0"/>
            </a:rPr>
            <a:t>People</a:t>
          </a:r>
        </a:p>
      </dgm:t>
    </dgm:pt>
    <dgm:pt modelId="{21EFFB29-C072-4539-BA13-45EAD15EEFA3}" type="parTrans" cxnId="{58E03FEF-3BD2-443C-B666-42B748C661AB}">
      <dgm:prSet/>
      <dgm:spPr/>
      <dgm:t>
        <a:bodyPr/>
        <a:lstStyle/>
        <a:p>
          <a:endParaRPr lang="en-US"/>
        </a:p>
      </dgm:t>
    </dgm:pt>
    <dgm:pt modelId="{F26B895F-12F5-45FD-9358-0790446B6173}" type="sibTrans" cxnId="{58E03FEF-3BD2-443C-B666-42B748C661AB}">
      <dgm:prSet/>
      <dgm:spPr/>
      <dgm:t>
        <a:bodyPr/>
        <a:lstStyle/>
        <a:p>
          <a:endParaRPr lang="en-US"/>
        </a:p>
      </dgm:t>
    </dgm:pt>
    <dgm:pt modelId="{3D22DDEB-B9B0-429B-8461-50862EACAAF9}">
      <dgm:prSet/>
      <dgm:spPr/>
      <dgm:t>
        <a:bodyPr/>
        <a:lstStyle/>
        <a:p>
          <a:pPr algn="ctr">
            <a:buFont typeface="Arial" panose="020B0604020202020204" pitchFamily="34" charset="0"/>
            <a:buChar char="•"/>
          </a:pPr>
          <a:r>
            <a:rPr lang="en-US" dirty="0">
              <a:latin typeface="Gotham Book" pitchFamily="50" charset="0"/>
              <a:cs typeface="Gotham Book" pitchFamily="50" charset="0"/>
            </a:rPr>
            <a:t>OFASD</a:t>
          </a:r>
        </a:p>
      </dgm:t>
    </dgm:pt>
    <dgm:pt modelId="{94241823-D19A-40D4-8023-BA28669DF9FA}" type="parTrans" cxnId="{521A2034-B5CE-43AA-B0A1-5FAC10BC344E}">
      <dgm:prSet/>
      <dgm:spPr/>
      <dgm:t>
        <a:bodyPr/>
        <a:lstStyle/>
        <a:p>
          <a:endParaRPr lang="en-US"/>
        </a:p>
      </dgm:t>
    </dgm:pt>
    <dgm:pt modelId="{CE5990AF-DD42-4AA2-B68E-48FBDD51340B}" type="sibTrans" cxnId="{521A2034-B5CE-43AA-B0A1-5FAC10BC344E}">
      <dgm:prSet/>
      <dgm:spPr/>
      <dgm:t>
        <a:bodyPr/>
        <a:lstStyle/>
        <a:p>
          <a:endParaRPr lang="en-US"/>
        </a:p>
      </dgm:t>
    </dgm:pt>
    <dgm:pt modelId="{0DD5B44D-FC97-4A28-9392-3B8F781B4802}" type="pres">
      <dgm:prSet presAssocID="{75497E0D-2ACD-4700-A40A-9C4BC68D587C}" presName="root" presStyleCnt="0">
        <dgm:presLayoutVars>
          <dgm:dir/>
          <dgm:resizeHandles val="exact"/>
        </dgm:presLayoutVars>
      </dgm:prSet>
      <dgm:spPr/>
    </dgm:pt>
    <dgm:pt modelId="{7EA8D847-C15A-4583-A425-EC42F321BF2B}" type="pres">
      <dgm:prSet presAssocID="{7F55CE56-34E8-4633-A8B0-B481748F4248}" presName="compNode" presStyleCnt="0"/>
      <dgm:spPr/>
    </dgm:pt>
    <dgm:pt modelId="{1B527B89-EAF6-4EB6-BA60-1E73B6248358}" type="pres">
      <dgm:prSet presAssocID="{7F55CE56-34E8-4633-A8B0-B481748F4248}" presName="iconRect" presStyleLbl="node1" presStyleIdx="0" presStyleCnt="2"/>
      <dgm:spPr>
        <a:blipFill>
          <a:blip xmlns:r="http://schemas.openxmlformats.org/officeDocument/2006/relationships" r:embed="rId1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FB5909E5-8695-4D05-BE41-EC018D545572}" type="pres">
      <dgm:prSet presAssocID="{7F55CE56-34E8-4633-A8B0-B481748F4248}" presName="iconSpace" presStyleCnt="0"/>
      <dgm:spPr/>
    </dgm:pt>
    <dgm:pt modelId="{B3572FB3-D143-490E-B17D-AFEB303417B3}" type="pres">
      <dgm:prSet presAssocID="{7F55CE56-34E8-4633-A8B0-B481748F4248}" presName="parTx" presStyleLbl="revTx" presStyleIdx="0" presStyleCnt="4">
        <dgm:presLayoutVars>
          <dgm:chMax val="0"/>
          <dgm:chPref val="0"/>
        </dgm:presLayoutVars>
      </dgm:prSet>
      <dgm:spPr/>
    </dgm:pt>
    <dgm:pt modelId="{25E8FEB5-6782-43A5-AE99-10C48373FC09}" type="pres">
      <dgm:prSet presAssocID="{7F55CE56-34E8-4633-A8B0-B481748F4248}" presName="txSpace" presStyleCnt="0"/>
      <dgm:spPr/>
    </dgm:pt>
    <dgm:pt modelId="{71D2BF4C-50E4-4147-835E-B75739CC47FE}" type="pres">
      <dgm:prSet presAssocID="{7F55CE56-34E8-4633-A8B0-B481748F4248}" presName="desTx" presStyleLbl="revTx" presStyleIdx="1" presStyleCnt="4">
        <dgm:presLayoutVars/>
      </dgm:prSet>
      <dgm:spPr/>
    </dgm:pt>
    <dgm:pt modelId="{A37A784C-A47D-433C-A1C2-C0491A029DCE}" type="pres">
      <dgm:prSet presAssocID="{71BF730D-8FF7-4CAA-AC80-194C1FFF116D}" presName="sibTrans" presStyleCnt="0"/>
      <dgm:spPr/>
    </dgm:pt>
    <dgm:pt modelId="{2ABFDE04-4F0D-4ED3-9C0B-D82A0F903AF5}" type="pres">
      <dgm:prSet presAssocID="{76554206-1DBA-43F9-B4EB-D8A926AC31DA}" presName="compNode" presStyleCnt="0"/>
      <dgm:spPr/>
    </dgm:pt>
    <dgm:pt modelId="{078DCC7A-8059-4A41-BC3F-9C666D5FC51E}" type="pres">
      <dgm:prSet presAssocID="{76554206-1DBA-43F9-B4EB-D8A926AC31DA}" presName="iconRect" presStyleLbl="node1" presStyleIdx="1" presStyleCnt="2"/>
      <dgm:spPr>
        <a:blipFill>
          <a:blip xmlns:r="http://schemas.openxmlformats.org/officeDocument/2006/relationships"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5BFA15DC-F4E4-4BA8-BF4B-3A29C5F844CC}" type="pres">
      <dgm:prSet presAssocID="{76554206-1DBA-43F9-B4EB-D8A926AC31DA}" presName="iconSpace" presStyleCnt="0"/>
      <dgm:spPr/>
    </dgm:pt>
    <dgm:pt modelId="{D238A3AA-B1E4-4CDF-9DFA-E72E541F1B36}" type="pres">
      <dgm:prSet presAssocID="{76554206-1DBA-43F9-B4EB-D8A926AC31DA}" presName="parTx" presStyleLbl="revTx" presStyleIdx="2" presStyleCnt="4">
        <dgm:presLayoutVars>
          <dgm:chMax val="0"/>
          <dgm:chPref val="0"/>
        </dgm:presLayoutVars>
      </dgm:prSet>
      <dgm:spPr/>
    </dgm:pt>
    <dgm:pt modelId="{F9F1E3A2-5E2E-4CF7-BDD3-8DCDEAA72BD7}" type="pres">
      <dgm:prSet presAssocID="{76554206-1DBA-43F9-B4EB-D8A926AC31DA}" presName="txSpace" presStyleCnt="0"/>
      <dgm:spPr/>
    </dgm:pt>
    <dgm:pt modelId="{4A74FE0D-2E2C-408F-A8F9-EE5EB513F83A}" type="pres">
      <dgm:prSet presAssocID="{76554206-1DBA-43F9-B4EB-D8A926AC31DA}" presName="desTx" presStyleLbl="revTx" presStyleIdx="3" presStyleCnt="4">
        <dgm:presLayoutVars/>
      </dgm:prSet>
      <dgm:spPr/>
    </dgm:pt>
  </dgm:ptLst>
  <dgm:cxnLst>
    <dgm:cxn modelId="{39768525-96B0-4DA9-8871-9BADB95E98FC}" srcId="{75497E0D-2ACD-4700-A40A-9C4BC68D587C}" destId="{7F55CE56-34E8-4633-A8B0-B481748F4248}" srcOrd="0" destOrd="0" parTransId="{45E6F5D9-D12C-4010-AA0B-363FFCBC5A1B}" sibTransId="{71BF730D-8FF7-4CAA-AC80-194C1FFF116D}"/>
    <dgm:cxn modelId="{521A2034-B5CE-43AA-B0A1-5FAC10BC344E}" srcId="{76554206-1DBA-43F9-B4EB-D8A926AC31DA}" destId="{3D22DDEB-B9B0-429B-8461-50862EACAAF9}" srcOrd="2" destOrd="0" parTransId="{94241823-D19A-40D4-8023-BA28669DF9FA}" sibTransId="{CE5990AF-DD42-4AA2-B68E-48FBDD51340B}"/>
    <dgm:cxn modelId="{97A45343-B957-4C26-8C95-BCA7B61EA03C}" type="presOf" srcId="{7F55CE56-34E8-4633-A8B0-B481748F4248}" destId="{B3572FB3-D143-490E-B17D-AFEB303417B3}" srcOrd="0" destOrd="0" presId="urn:microsoft.com/office/officeart/2018/5/layout/CenteredIconLabelDescriptionList"/>
    <dgm:cxn modelId="{0C33F371-12A1-48F4-9C00-C9B9247DCFB1}" type="presOf" srcId="{07CAF44A-0BFB-45F4-8D60-3C157A09A331}" destId="{4A74FE0D-2E2C-408F-A8F9-EE5EB513F83A}" srcOrd="0" destOrd="1" presId="urn:microsoft.com/office/officeart/2018/5/layout/CenteredIconLabelDescriptionList"/>
    <dgm:cxn modelId="{1880EE77-0330-41F3-9BD9-6E27643DFDDB}" srcId="{76554206-1DBA-43F9-B4EB-D8A926AC31DA}" destId="{0B91C9E3-6564-4315-911A-69EF63EF6235}" srcOrd="0" destOrd="0" parTransId="{28183F57-D4B0-46CF-A73C-D0ACE4793AAA}" sibTransId="{DCC801EB-31A9-42FA-A8BF-C683D589F746}"/>
    <dgm:cxn modelId="{964A2C59-6A96-48A0-9C0A-07117C1F9467}" type="presOf" srcId="{0B91C9E3-6564-4315-911A-69EF63EF6235}" destId="{4A74FE0D-2E2C-408F-A8F9-EE5EB513F83A}" srcOrd="0" destOrd="0" presId="urn:microsoft.com/office/officeart/2018/5/layout/CenteredIconLabelDescriptionList"/>
    <dgm:cxn modelId="{1884FAA8-966B-474E-A221-081A15BE526B}" srcId="{75497E0D-2ACD-4700-A40A-9C4BC68D587C}" destId="{76554206-1DBA-43F9-B4EB-D8A926AC31DA}" srcOrd="1" destOrd="0" parTransId="{DB4B3700-6252-4613-9EB6-ECA46F5FFF13}" sibTransId="{25C8A5A1-6191-42CE-9E61-C125CDF25E5F}"/>
    <dgm:cxn modelId="{F9E677E5-0D5E-42C1-BA3C-F84E5869E78C}" type="presOf" srcId="{76554206-1DBA-43F9-B4EB-D8A926AC31DA}" destId="{D238A3AA-B1E4-4CDF-9DFA-E72E541F1B36}" srcOrd="0" destOrd="0" presId="urn:microsoft.com/office/officeart/2018/5/layout/CenteredIconLabelDescriptionList"/>
    <dgm:cxn modelId="{B267D6E7-9F4A-4B17-B675-F3DCA7C2BD23}" type="presOf" srcId="{75497E0D-2ACD-4700-A40A-9C4BC68D587C}" destId="{0DD5B44D-FC97-4A28-9392-3B8F781B4802}" srcOrd="0" destOrd="0" presId="urn:microsoft.com/office/officeart/2018/5/layout/CenteredIconLabelDescriptionList"/>
    <dgm:cxn modelId="{58E03FEF-3BD2-443C-B666-42B748C661AB}" srcId="{76554206-1DBA-43F9-B4EB-D8A926AC31DA}" destId="{07CAF44A-0BFB-45F4-8D60-3C157A09A331}" srcOrd="1" destOrd="0" parTransId="{21EFFB29-C072-4539-BA13-45EAD15EEFA3}" sibTransId="{F26B895F-12F5-45FD-9358-0790446B6173}"/>
    <dgm:cxn modelId="{8CF36FF3-6BE6-4FD2-9902-4870003645AC}" type="presOf" srcId="{3D22DDEB-B9B0-429B-8461-50862EACAAF9}" destId="{4A74FE0D-2E2C-408F-A8F9-EE5EB513F83A}" srcOrd="0" destOrd="2" presId="urn:microsoft.com/office/officeart/2018/5/layout/CenteredIconLabelDescriptionList"/>
    <dgm:cxn modelId="{36805EAA-F652-4B36-9BFD-C4EBE467C7E1}" type="presParOf" srcId="{0DD5B44D-FC97-4A28-9392-3B8F781B4802}" destId="{7EA8D847-C15A-4583-A425-EC42F321BF2B}" srcOrd="0" destOrd="0" presId="urn:microsoft.com/office/officeart/2018/5/layout/CenteredIconLabelDescriptionList"/>
    <dgm:cxn modelId="{40710321-77B4-4900-BE3B-6ADB2611F920}" type="presParOf" srcId="{7EA8D847-C15A-4583-A425-EC42F321BF2B}" destId="{1B527B89-EAF6-4EB6-BA60-1E73B6248358}" srcOrd="0" destOrd="0" presId="urn:microsoft.com/office/officeart/2018/5/layout/CenteredIconLabelDescriptionList"/>
    <dgm:cxn modelId="{BD8856CB-1CAC-41B4-888D-557330226652}" type="presParOf" srcId="{7EA8D847-C15A-4583-A425-EC42F321BF2B}" destId="{FB5909E5-8695-4D05-BE41-EC018D545572}" srcOrd="1" destOrd="0" presId="urn:microsoft.com/office/officeart/2018/5/layout/CenteredIconLabelDescriptionList"/>
    <dgm:cxn modelId="{CF35E4AC-5168-43A1-B340-D00FADDAFA1E}" type="presParOf" srcId="{7EA8D847-C15A-4583-A425-EC42F321BF2B}" destId="{B3572FB3-D143-490E-B17D-AFEB303417B3}" srcOrd="2" destOrd="0" presId="urn:microsoft.com/office/officeart/2018/5/layout/CenteredIconLabelDescriptionList"/>
    <dgm:cxn modelId="{0B1199BB-7571-40DA-81EE-57509593EB29}" type="presParOf" srcId="{7EA8D847-C15A-4583-A425-EC42F321BF2B}" destId="{25E8FEB5-6782-43A5-AE99-10C48373FC09}" srcOrd="3" destOrd="0" presId="urn:microsoft.com/office/officeart/2018/5/layout/CenteredIconLabelDescriptionList"/>
    <dgm:cxn modelId="{44134A5A-90BB-475A-9FE6-4FCA6FF1A93B}" type="presParOf" srcId="{7EA8D847-C15A-4583-A425-EC42F321BF2B}" destId="{71D2BF4C-50E4-4147-835E-B75739CC47FE}" srcOrd="4" destOrd="0" presId="urn:microsoft.com/office/officeart/2018/5/layout/CenteredIconLabelDescriptionList"/>
    <dgm:cxn modelId="{687E698A-A4E7-4052-BC73-D811FD7B612F}" type="presParOf" srcId="{0DD5B44D-FC97-4A28-9392-3B8F781B4802}" destId="{A37A784C-A47D-433C-A1C2-C0491A029DCE}" srcOrd="1" destOrd="0" presId="urn:microsoft.com/office/officeart/2018/5/layout/CenteredIconLabelDescriptionList"/>
    <dgm:cxn modelId="{39DD33EC-B78F-4AD4-9648-85F4101A920F}" type="presParOf" srcId="{0DD5B44D-FC97-4A28-9392-3B8F781B4802}" destId="{2ABFDE04-4F0D-4ED3-9C0B-D82A0F903AF5}" srcOrd="2" destOrd="0" presId="urn:microsoft.com/office/officeart/2018/5/layout/CenteredIconLabelDescriptionList"/>
    <dgm:cxn modelId="{A301D008-3EC6-45B3-97B6-DE961A8EE65F}" type="presParOf" srcId="{2ABFDE04-4F0D-4ED3-9C0B-D82A0F903AF5}" destId="{078DCC7A-8059-4A41-BC3F-9C666D5FC51E}" srcOrd="0" destOrd="0" presId="urn:microsoft.com/office/officeart/2018/5/layout/CenteredIconLabelDescriptionList"/>
    <dgm:cxn modelId="{5579C87C-864D-4EFD-8264-EE7FB6D272F0}" type="presParOf" srcId="{2ABFDE04-4F0D-4ED3-9C0B-D82A0F903AF5}" destId="{5BFA15DC-F4E4-4BA8-BF4B-3A29C5F844CC}" srcOrd="1" destOrd="0" presId="urn:microsoft.com/office/officeart/2018/5/layout/CenteredIconLabelDescriptionList"/>
    <dgm:cxn modelId="{F1318553-0848-4AD6-B4CA-044EA5799D78}" type="presParOf" srcId="{2ABFDE04-4F0D-4ED3-9C0B-D82A0F903AF5}" destId="{D238A3AA-B1E4-4CDF-9DFA-E72E541F1B36}" srcOrd="2" destOrd="0" presId="urn:microsoft.com/office/officeart/2018/5/layout/CenteredIconLabelDescriptionList"/>
    <dgm:cxn modelId="{6CA78452-80AC-4559-97B2-03B780D9A77E}" type="presParOf" srcId="{2ABFDE04-4F0D-4ED3-9C0B-D82A0F903AF5}" destId="{F9F1E3A2-5E2E-4CF7-BDD3-8DCDEAA72BD7}" srcOrd="3" destOrd="0" presId="urn:microsoft.com/office/officeart/2018/5/layout/CenteredIconLabelDescriptionList"/>
    <dgm:cxn modelId="{A9ABF294-2CCF-480B-B2B5-203F712D64D6}" type="presParOf" srcId="{2ABFDE04-4F0D-4ED3-9C0B-D82A0F903AF5}" destId="{4A74FE0D-2E2C-408F-A8F9-EE5EB513F83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EF2A0F-3838-4C30-9FAB-5340F1CA08F6}">
      <dsp:nvSpPr>
        <dsp:cNvPr id="0" name=""/>
        <dsp:cNvSpPr/>
      </dsp:nvSpPr>
      <dsp:spPr>
        <a:xfrm>
          <a:off x="0" y="345297"/>
          <a:ext cx="8229600" cy="1975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845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Foster connections with other colleagues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Answer questions and highlight resources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To support you in navigating the university and academic life</a:t>
          </a:r>
        </a:p>
      </dsp:txBody>
      <dsp:txXfrm>
        <a:off x="0" y="345297"/>
        <a:ext cx="8229600" cy="1975050"/>
      </dsp:txXfrm>
    </dsp:sp>
    <dsp:sp modelId="{E3894973-9CD7-48C4-B045-24E4D1D76A6D}">
      <dsp:nvSpPr>
        <dsp:cNvPr id="0" name=""/>
        <dsp:cNvSpPr/>
      </dsp:nvSpPr>
      <dsp:spPr>
        <a:xfrm>
          <a:off x="411480" y="20577"/>
          <a:ext cx="5760720" cy="649440"/>
        </a:xfrm>
        <a:prstGeom prst="roundRect">
          <a:avLst/>
        </a:prstGeom>
        <a:solidFill>
          <a:srgbClr val="1845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Purpose for the Conversations</a:t>
          </a:r>
          <a:endParaRPr lang="en-US" sz="2200" kern="1200" dirty="0"/>
        </a:p>
      </dsp:txBody>
      <dsp:txXfrm>
        <a:off x="443183" y="52280"/>
        <a:ext cx="5697314" cy="586034"/>
      </dsp:txXfrm>
    </dsp:sp>
    <dsp:sp modelId="{7EF3E5BF-7139-4692-B7C1-B08A219E7F6A}">
      <dsp:nvSpPr>
        <dsp:cNvPr id="0" name=""/>
        <dsp:cNvSpPr/>
      </dsp:nvSpPr>
      <dsp:spPr>
        <a:xfrm>
          <a:off x="0" y="2763867"/>
          <a:ext cx="8229600" cy="12820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845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458216" rIns="638708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Enjoyable, supportive, informal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Guiding themes, but participants determine the content </a:t>
          </a:r>
        </a:p>
      </dsp:txBody>
      <dsp:txXfrm>
        <a:off x="0" y="2763867"/>
        <a:ext cx="8229600" cy="1282049"/>
      </dsp:txXfrm>
    </dsp:sp>
    <dsp:sp modelId="{0FA67A25-25F7-407E-AC55-A23DE683FAB5}">
      <dsp:nvSpPr>
        <dsp:cNvPr id="0" name=""/>
        <dsp:cNvSpPr/>
      </dsp:nvSpPr>
      <dsp:spPr>
        <a:xfrm>
          <a:off x="411480" y="2439147"/>
          <a:ext cx="5760720" cy="649440"/>
        </a:xfrm>
        <a:prstGeom prst="roundRect">
          <a:avLst/>
        </a:prstGeom>
        <a:solidFill>
          <a:srgbClr val="1845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The Nature of the Conversations</a:t>
          </a:r>
          <a:endParaRPr lang="en-US" sz="2200" kern="1200"/>
        </a:p>
      </dsp:txBody>
      <dsp:txXfrm>
        <a:off x="443183" y="2470850"/>
        <a:ext cx="5697314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1A6D9-55F3-4520-8E44-D92DBF822677}">
      <dsp:nvSpPr>
        <dsp:cNvPr id="0" name=""/>
        <dsp:cNvSpPr/>
      </dsp:nvSpPr>
      <dsp:spPr>
        <a:xfrm>
          <a:off x="0" y="1834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B68AA8-7688-408A-B74C-8883F0C19274}">
      <dsp:nvSpPr>
        <dsp:cNvPr id="0" name=""/>
        <dsp:cNvSpPr/>
      </dsp:nvSpPr>
      <dsp:spPr>
        <a:xfrm>
          <a:off x="281225" y="211010"/>
          <a:ext cx="511318" cy="511318"/>
        </a:xfrm>
        <a:prstGeom prst="rect">
          <a:avLst/>
        </a:prstGeom>
        <a:blipFill>
          <a:blip xmlns:r="http://schemas.openxmlformats.org/officeDocument/2006/relationships" r:embed="rId1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A749A-CAE5-4799-A4A9-EA684BD62ADA}">
      <dsp:nvSpPr>
        <dsp:cNvPr id="0" name=""/>
        <dsp:cNvSpPr/>
      </dsp:nvSpPr>
      <dsp:spPr>
        <a:xfrm>
          <a:off x="1073768" y="1834"/>
          <a:ext cx="7155831" cy="92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90" tIns="98390" rIns="98390" bIns="9839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Welcome and Overview</a:t>
          </a:r>
        </a:p>
      </dsp:txBody>
      <dsp:txXfrm>
        <a:off x="1073768" y="1834"/>
        <a:ext cx="7155831" cy="929669"/>
      </dsp:txXfrm>
    </dsp:sp>
    <dsp:sp modelId="{7C1321A7-2F78-44BD-A54D-5AD1CC13511B}">
      <dsp:nvSpPr>
        <dsp:cNvPr id="0" name=""/>
        <dsp:cNvSpPr/>
      </dsp:nvSpPr>
      <dsp:spPr>
        <a:xfrm>
          <a:off x="0" y="1163921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12EDE2-3C3E-47A2-811D-FB551BA74E32}">
      <dsp:nvSpPr>
        <dsp:cNvPr id="0" name=""/>
        <dsp:cNvSpPr/>
      </dsp:nvSpPr>
      <dsp:spPr>
        <a:xfrm>
          <a:off x="281225" y="1373097"/>
          <a:ext cx="511318" cy="511318"/>
        </a:xfrm>
        <a:prstGeom prst="rect">
          <a:avLst/>
        </a:prstGeom>
        <a:blipFill>
          <a:blip xmlns:r="http://schemas.openxmlformats.org/officeDocument/2006/relationships"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0BA5C8-3720-484C-8129-4D5B88FAF44C}">
      <dsp:nvSpPr>
        <dsp:cNvPr id="0" name=""/>
        <dsp:cNvSpPr/>
      </dsp:nvSpPr>
      <dsp:spPr>
        <a:xfrm>
          <a:off x="1073768" y="1163921"/>
          <a:ext cx="7155831" cy="92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90" tIns="98390" rIns="98390" bIns="9839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Discussion—Introductions and sharing experiences</a:t>
          </a:r>
        </a:p>
      </dsp:txBody>
      <dsp:txXfrm>
        <a:off x="1073768" y="1163921"/>
        <a:ext cx="7155831" cy="929669"/>
      </dsp:txXfrm>
    </dsp:sp>
    <dsp:sp modelId="{E905490E-5061-4F54-92B7-29739074ABB4}">
      <dsp:nvSpPr>
        <dsp:cNvPr id="0" name=""/>
        <dsp:cNvSpPr/>
      </dsp:nvSpPr>
      <dsp:spPr>
        <a:xfrm>
          <a:off x="0" y="2326008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BAFF4-6205-4441-B584-ED259FA21A2A}">
      <dsp:nvSpPr>
        <dsp:cNvPr id="0" name=""/>
        <dsp:cNvSpPr/>
      </dsp:nvSpPr>
      <dsp:spPr>
        <a:xfrm>
          <a:off x="281225" y="2535184"/>
          <a:ext cx="511318" cy="511318"/>
        </a:xfrm>
        <a:prstGeom prst="rect">
          <a:avLst/>
        </a:prstGeom>
        <a:blipFill>
          <a:blip xmlns:r="http://schemas.openxmlformats.org/officeDocument/2006/relationships" r:embed="rId5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99E39-256D-4ADC-8233-A965BFF24CB6}">
      <dsp:nvSpPr>
        <dsp:cNvPr id="0" name=""/>
        <dsp:cNvSpPr/>
      </dsp:nvSpPr>
      <dsp:spPr>
        <a:xfrm>
          <a:off x="1073768" y="2326008"/>
          <a:ext cx="7155831" cy="92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90" tIns="98390" rIns="98390" bIns="9839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Highlights </a:t>
          </a:r>
        </a:p>
      </dsp:txBody>
      <dsp:txXfrm>
        <a:off x="1073768" y="2326008"/>
        <a:ext cx="7155831" cy="929669"/>
      </dsp:txXfrm>
    </dsp:sp>
    <dsp:sp modelId="{2D038B1F-D17F-444F-A80D-03B9B01B8432}">
      <dsp:nvSpPr>
        <dsp:cNvPr id="0" name=""/>
        <dsp:cNvSpPr/>
      </dsp:nvSpPr>
      <dsp:spPr>
        <a:xfrm>
          <a:off x="0" y="3488095"/>
          <a:ext cx="8229600" cy="929669"/>
        </a:xfrm>
        <a:prstGeom prst="roundRect">
          <a:avLst>
            <a:gd name="adj" fmla="val 10000"/>
          </a:avLst>
        </a:prstGeom>
        <a:solidFill>
          <a:srgbClr val="18453B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66C99-E161-4C08-B20B-99DA0BEAF02D}">
      <dsp:nvSpPr>
        <dsp:cNvPr id="0" name=""/>
        <dsp:cNvSpPr/>
      </dsp:nvSpPr>
      <dsp:spPr>
        <a:xfrm>
          <a:off x="281225" y="3697271"/>
          <a:ext cx="511318" cy="511318"/>
        </a:xfrm>
        <a:prstGeom prst="rect">
          <a:avLst/>
        </a:prstGeom>
        <a:blipFill>
          <a:blip xmlns:r="http://schemas.openxmlformats.org/officeDocument/2006/relationships" r:embed="rId7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D3530-1CC3-4F50-ADDF-700CAB7BEA19}">
      <dsp:nvSpPr>
        <dsp:cNvPr id="0" name=""/>
        <dsp:cNvSpPr/>
      </dsp:nvSpPr>
      <dsp:spPr>
        <a:xfrm>
          <a:off x="1073768" y="3488095"/>
          <a:ext cx="7155831" cy="9296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390" tIns="98390" rIns="98390" bIns="9839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solidFill>
                <a:schemeClr val="bg1"/>
              </a:solidFill>
            </a:rPr>
            <a:t>Resources for Early Career Colleagues</a:t>
          </a:r>
        </a:p>
      </dsp:txBody>
      <dsp:txXfrm>
        <a:off x="1073768" y="3488095"/>
        <a:ext cx="7155831" cy="9296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FEF11-620F-4C9C-A0A5-2B8E92479C5D}">
      <dsp:nvSpPr>
        <dsp:cNvPr id="0" name=""/>
        <dsp:cNvSpPr/>
      </dsp:nvSpPr>
      <dsp:spPr>
        <a:xfrm>
          <a:off x="1004" y="706442"/>
          <a:ext cx="3526110" cy="2239080"/>
        </a:xfrm>
        <a:prstGeom prst="roundRect">
          <a:avLst>
            <a:gd name="adj" fmla="val 10000"/>
          </a:avLst>
        </a:prstGeom>
        <a:solidFill>
          <a:srgbClr val="18453B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6F4F689-8DC9-4674-B822-258111D3BD9E}">
      <dsp:nvSpPr>
        <dsp:cNvPr id="0" name=""/>
        <dsp:cNvSpPr/>
      </dsp:nvSpPr>
      <dsp:spPr>
        <a:xfrm>
          <a:off x="392794" y="1078642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845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What has been a challenging aspect of settling into your new role and academic career or do you anticipate being a challenge?</a:t>
          </a:r>
        </a:p>
      </dsp:txBody>
      <dsp:txXfrm>
        <a:off x="458374" y="1144222"/>
        <a:ext cx="3394950" cy="2107920"/>
      </dsp:txXfrm>
    </dsp:sp>
    <dsp:sp modelId="{526D4229-AD8C-499F-B450-D2F1F82A06C7}">
      <dsp:nvSpPr>
        <dsp:cNvPr id="0" name=""/>
        <dsp:cNvSpPr/>
      </dsp:nvSpPr>
      <dsp:spPr>
        <a:xfrm>
          <a:off x="4310695" y="706442"/>
          <a:ext cx="3526110" cy="2239080"/>
        </a:xfrm>
        <a:prstGeom prst="roundRect">
          <a:avLst>
            <a:gd name="adj" fmla="val 10000"/>
          </a:avLst>
        </a:prstGeom>
        <a:solidFill>
          <a:srgbClr val="18453B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9976D36-6F46-4FA5-84B8-4687F969F461}">
      <dsp:nvSpPr>
        <dsp:cNvPr id="0" name=""/>
        <dsp:cNvSpPr/>
      </dsp:nvSpPr>
      <dsp:spPr>
        <a:xfrm>
          <a:off x="4702485" y="1078642"/>
          <a:ext cx="3526110" cy="2239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18453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What tip or suggestion can you share for getting started and settling in productively and happily?</a:t>
          </a:r>
        </a:p>
      </dsp:txBody>
      <dsp:txXfrm>
        <a:off x="4768065" y="1144222"/>
        <a:ext cx="3394950" cy="21079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696FD3-D906-48F5-8606-8301EEFFF0FB}">
      <dsp:nvSpPr>
        <dsp:cNvPr id="0" name=""/>
        <dsp:cNvSpPr/>
      </dsp:nvSpPr>
      <dsp:spPr>
        <a:xfrm>
          <a:off x="800128" y="156296"/>
          <a:ext cx="859359" cy="859359"/>
        </a:xfrm>
        <a:prstGeom prst="rect">
          <a:avLst/>
        </a:prstGeom>
        <a:blipFill>
          <a:blip xmlns:r="http://schemas.openxmlformats.org/officeDocument/2006/relationships" r:embed="rId1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D97C9-58C4-445E-8B2D-E735438DBA6C}">
      <dsp:nvSpPr>
        <dsp:cNvPr id="0" name=""/>
        <dsp:cNvSpPr/>
      </dsp:nvSpPr>
      <dsp:spPr>
        <a:xfrm>
          <a:off x="2151" y="1192256"/>
          <a:ext cx="2455312" cy="1085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A unit within the Office of the Provost that facilitates cross-institutional connections in support of the advancement of academic careers</a:t>
          </a:r>
        </a:p>
      </dsp:txBody>
      <dsp:txXfrm>
        <a:off x="2151" y="1192256"/>
        <a:ext cx="2455312" cy="1085906"/>
      </dsp:txXfrm>
    </dsp:sp>
    <dsp:sp modelId="{EB7790D7-C518-439B-A402-F862D1AC9AC9}">
      <dsp:nvSpPr>
        <dsp:cNvPr id="0" name=""/>
        <dsp:cNvSpPr/>
      </dsp:nvSpPr>
      <dsp:spPr>
        <a:xfrm>
          <a:off x="2151" y="2360303"/>
          <a:ext cx="2455312" cy="190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D5BD1A-D842-4EC2-A35C-7DB838612249}">
      <dsp:nvSpPr>
        <dsp:cNvPr id="0" name=""/>
        <dsp:cNvSpPr/>
      </dsp:nvSpPr>
      <dsp:spPr>
        <a:xfrm>
          <a:off x="3685120" y="156296"/>
          <a:ext cx="859359" cy="859359"/>
        </a:xfrm>
        <a:prstGeom prst="rect">
          <a:avLst/>
        </a:prstGeom>
        <a:blipFill>
          <a:blip xmlns:r="http://schemas.openxmlformats.org/officeDocument/2006/relationships"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1AA7E-C7B5-4326-9E57-FF0078961323}">
      <dsp:nvSpPr>
        <dsp:cNvPr id="0" name=""/>
        <dsp:cNvSpPr/>
      </dsp:nvSpPr>
      <dsp:spPr>
        <a:xfrm>
          <a:off x="2887143" y="1192256"/>
          <a:ext cx="2455312" cy="1085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1" kern="1200" dirty="0"/>
            <a:t>Office of Faculty &amp; Academic Staff Development </a:t>
          </a:r>
          <a:r>
            <a:rPr lang="en-US" sz="1400" u="sng" kern="1200" dirty="0">
              <a:hlinkClick xmlns:r="http://schemas.openxmlformats.org/officeDocument/2006/relationships" r:id="rId5"/>
            </a:rPr>
            <a:t>https://ofasd.msu.edu/</a:t>
          </a:r>
          <a:r>
            <a:rPr lang="en-US" sz="1400" kern="1200" dirty="0"/>
            <a:t> </a:t>
          </a:r>
        </a:p>
      </dsp:txBody>
      <dsp:txXfrm>
        <a:off x="2887143" y="1192256"/>
        <a:ext cx="2455312" cy="1085906"/>
      </dsp:txXfrm>
    </dsp:sp>
    <dsp:sp modelId="{A4689A48-7D93-4F3D-83D3-73B7854E3680}">
      <dsp:nvSpPr>
        <dsp:cNvPr id="0" name=""/>
        <dsp:cNvSpPr/>
      </dsp:nvSpPr>
      <dsp:spPr>
        <a:xfrm>
          <a:off x="2887143" y="2360303"/>
          <a:ext cx="2455312" cy="190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685AD-4796-4F7B-9828-3751E1273B9D}">
      <dsp:nvSpPr>
        <dsp:cNvPr id="0" name=""/>
        <dsp:cNvSpPr/>
      </dsp:nvSpPr>
      <dsp:spPr>
        <a:xfrm>
          <a:off x="6570112" y="156296"/>
          <a:ext cx="859359" cy="859359"/>
        </a:xfrm>
        <a:prstGeom prst="rect">
          <a:avLst/>
        </a:prstGeom>
        <a:blipFill>
          <a:blip xmlns:r="http://schemas.openxmlformats.org/officeDocument/2006/relationships" r:embed="rId6">
            <a:biLevel thresh="5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447B4-893E-412E-89F6-CC6456DA706E}">
      <dsp:nvSpPr>
        <dsp:cNvPr id="0" name=""/>
        <dsp:cNvSpPr/>
      </dsp:nvSpPr>
      <dsp:spPr>
        <a:xfrm>
          <a:off x="5772135" y="1192256"/>
          <a:ext cx="2455312" cy="1085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Organized around 4 areas related to academic careers:</a:t>
          </a:r>
        </a:p>
      </dsp:txBody>
      <dsp:txXfrm>
        <a:off x="5772135" y="1192256"/>
        <a:ext cx="2455312" cy="1085906"/>
      </dsp:txXfrm>
    </dsp:sp>
    <dsp:sp modelId="{3DB6E65B-9890-4C61-BFC6-2BD3FB360A69}">
      <dsp:nvSpPr>
        <dsp:cNvPr id="0" name=""/>
        <dsp:cNvSpPr/>
      </dsp:nvSpPr>
      <dsp:spPr>
        <a:xfrm>
          <a:off x="5774287" y="2036070"/>
          <a:ext cx="2455312" cy="1903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Academic Career Paths</a:t>
          </a:r>
          <a:r>
            <a:rPr lang="en-US" sz="1100" kern="1200" dirty="0"/>
            <a:t>—creating a meaningful and productive career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Leadership Development</a:t>
          </a:r>
          <a:r>
            <a:rPr lang="en-US" sz="1100" kern="1200" dirty="0"/>
            <a:t>—cultivating current &amp; future leaders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Teaching &amp; Learning</a:t>
          </a:r>
          <a:r>
            <a:rPr lang="en-US" sz="1100" kern="1200" dirty="0"/>
            <a:t>- developing educator professional development, including communities of practice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Research &amp; Scholarship</a:t>
          </a:r>
          <a:r>
            <a:rPr lang="en-US" sz="1100" kern="1200" dirty="0"/>
            <a:t>—building and sustaining impactful research and scholarship programs</a:t>
          </a:r>
        </a:p>
      </dsp:txBody>
      <dsp:txXfrm>
        <a:off x="5774287" y="2036070"/>
        <a:ext cx="2455312" cy="1903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27B89-EAF6-4EB6-BA60-1E73B6248358}">
      <dsp:nvSpPr>
        <dsp:cNvPr id="0" name=""/>
        <dsp:cNvSpPr/>
      </dsp:nvSpPr>
      <dsp:spPr>
        <a:xfrm>
          <a:off x="1232549" y="575271"/>
          <a:ext cx="1323000" cy="1323000"/>
        </a:xfrm>
        <a:prstGeom prst="rect">
          <a:avLst/>
        </a:prstGeom>
        <a:blipFill>
          <a:blip xmlns:r="http://schemas.openxmlformats.org/officeDocument/2006/relationships" r:embed="rId1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572FB3-D143-490E-B17D-AFEB303417B3}">
      <dsp:nvSpPr>
        <dsp:cNvPr id="0" name=""/>
        <dsp:cNvSpPr/>
      </dsp:nvSpPr>
      <dsp:spPr>
        <a:xfrm>
          <a:off x="4049" y="2021837"/>
          <a:ext cx="3780000" cy="5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dirty="0">
              <a:latin typeface="Gotham Book" pitchFamily="50" charset="0"/>
              <a:cs typeface="Gotham Book" pitchFamily="50" charset="0"/>
            </a:rPr>
            <a:t>You’ve made it through the first month!</a:t>
          </a:r>
          <a:endParaRPr lang="en-US" sz="2000" kern="1200" dirty="0">
            <a:latin typeface="Gotham Book" pitchFamily="50" charset="0"/>
            <a:cs typeface="Gotham Book" pitchFamily="50" charset="0"/>
          </a:endParaRPr>
        </a:p>
      </dsp:txBody>
      <dsp:txXfrm>
        <a:off x="4049" y="2021837"/>
        <a:ext cx="3780000" cy="567000"/>
      </dsp:txXfrm>
    </dsp:sp>
    <dsp:sp modelId="{71D2BF4C-50E4-4147-835E-B75739CC47FE}">
      <dsp:nvSpPr>
        <dsp:cNvPr id="0" name=""/>
        <dsp:cNvSpPr/>
      </dsp:nvSpPr>
      <dsp:spPr>
        <a:xfrm>
          <a:off x="4049" y="2646309"/>
          <a:ext cx="3780000" cy="802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8DCC7A-8059-4A41-BC3F-9C666D5FC51E}">
      <dsp:nvSpPr>
        <dsp:cNvPr id="0" name=""/>
        <dsp:cNvSpPr/>
      </dsp:nvSpPr>
      <dsp:spPr>
        <a:xfrm>
          <a:off x="5674050" y="575271"/>
          <a:ext cx="1323000" cy="1323000"/>
        </a:xfrm>
        <a:prstGeom prst="rect">
          <a:avLst/>
        </a:prstGeom>
        <a:blipFill>
          <a:blip xmlns:r="http://schemas.openxmlformats.org/officeDocument/2006/relationships"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8A3AA-B1E4-4CDF-9DFA-E72E541F1B36}">
      <dsp:nvSpPr>
        <dsp:cNvPr id="0" name=""/>
        <dsp:cNvSpPr/>
      </dsp:nvSpPr>
      <dsp:spPr>
        <a:xfrm>
          <a:off x="4445550" y="2021837"/>
          <a:ext cx="3780000" cy="56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b="1" kern="1200" dirty="0">
              <a:latin typeface="Gotham Book" pitchFamily="50" charset="0"/>
              <a:cs typeface="Gotham Book" pitchFamily="50" charset="0"/>
            </a:rPr>
            <a:t>Reach out and connect to:</a:t>
          </a:r>
          <a:endParaRPr lang="en-US" sz="2000" kern="1200" dirty="0">
            <a:latin typeface="Gotham Book" pitchFamily="50" charset="0"/>
            <a:cs typeface="Gotham Book" pitchFamily="50" charset="0"/>
          </a:endParaRPr>
        </a:p>
      </dsp:txBody>
      <dsp:txXfrm>
        <a:off x="4445550" y="2021837"/>
        <a:ext cx="3780000" cy="567000"/>
      </dsp:txXfrm>
    </dsp:sp>
    <dsp:sp modelId="{4A74FE0D-2E2C-408F-A8F9-EE5EB513F83A}">
      <dsp:nvSpPr>
        <dsp:cNvPr id="0" name=""/>
        <dsp:cNvSpPr/>
      </dsp:nvSpPr>
      <dsp:spPr>
        <a:xfrm>
          <a:off x="4445550" y="2646309"/>
          <a:ext cx="3780000" cy="802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500" kern="1200" dirty="0">
              <a:latin typeface="Gotham Book" pitchFamily="50" charset="0"/>
              <a:cs typeface="Gotham Book" pitchFamily="50" charset="0"/>
            </a:rPr>
            <a:t>Institutional resources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500" kern="1200" dirty="0">
              <a:latin typeface="Gotham Book" pitchFamily="50" charset="0"/>
              <a:cs typeface="Gotham Book" pitchFamily="50" charset="0"/>
            </a:rPr>
            <a:t>People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500" kern="1200" dirty="0">
              <a:latin typeface="Gotham Book" pitchFamily="50" charset="0"/>
              <a:cs typeface="Gotham Book" pitchFamily="50" charset="0"/>
            </a:rPr>
            <a:t>OFASD</a:t>
          </a:r>
        </a:p>
      </dsp:txBody>
      <dsp:txXfrm>
        <a:off x="4445550" y="2646309"/>
        <a:ext cx="3780000" cy="802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28841"/>
            <a:ext cx="77724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0807"/>
            <a:ext cx="77724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7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909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80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233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2344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96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3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48606"/>
            <a:ext cx="8229600" cy="4802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4066495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800" b="0" i="0">
                <a:solidFill>
                  <a:srgbClr val="595959"/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rgbClr val="595959"/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C93AF409-9F3D-4144-905F-D667DBFB2192}" type="datetime1">
              <a:rPr lang="en-US"/>
              <a:pPr>
                <a:defRPr/>
              </a:pPr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B4461CB-4CA9-2A43-A3FA-624E1DA48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03154"/>
            <a:ext cx="8229600" cy="8750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2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3849B177-5D8B-7A43-B9D4-2D03D1F64BD4}" type="datetime1">
              <a:rPr lang="en-US"/>
              <a:pPr>
                <a:defRPr/>
              </a:pPr>
              <a:t>9/13/2022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599938D-0427-3542-974E-F7CD887B3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09873"/>
            <a:ext cx="8229600" cy="8217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column, no bullets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1011"/>
            <a:ext cx="8229600" cy="4024165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9F847968-A88B-B947-87AA-BB83F906ED2F}" type="datetime1">
              <a:rPr lang="en-US"/>
              <a:pPr>
                <a:defRPr/>
              </a:pPr>
              <a:t>9/13/2022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DCE0E26-47BB-FF4B-814B-E43C1B98F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75091"/>
            <a:ext cx="8229600" cy="7251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/>
              <a:t>1 column with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905"/>
            <a:ext cx="8229600" cy="4419600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182880" algn="l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4B2702C-F183-E649-BBAD-4C35648D6001}" type="datetime1">
              <a:rPr lang="en-US"/>
              <a:pPr>
                <a:defRPr/>
              </a:pPr>
              <a:t>9/13/2022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14362E17-3E5F-5C4D-AFD9-BBBB918B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708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6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5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68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9/13/2022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 descr="MSU thinner spear_green RGB.jp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6253066"/>
            <a:ext cx="8229600" cy="103284"/>
          </a:xfrm>
          <a:prstGeom prst="rect">
            <a:avLst/>
          </a:prstGeom>
        </p:spPr>
      </p:pic>
      <p:pic>
        <p:nvPicPr>
          <p:cNvPr id="12" name="Picture 11" descr="PP banner wordmark.jp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3047" y="0"/>
            <a:ext cx="9140953" cy="669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8" r:id="rId4"/>
    <p:sldLayoutId id="2147483697" r:id="rId5"/>
    <p:sldLayoutId id="2147483699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377B1-E7F2-4446-A8C2-3B50BA958FDB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44C1-E972-4279-A737-8F77AB87915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903" y="0"/>
            <a:ext cx="92011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94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center.msu.edu/" TargetMode="External"/><Relationship Id="rId2" Type="http://schemas.openxmlformats.org/officeDocument/2006/relationships/hyperlink" Target="https://aan.msu.edu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orklife.msu.ed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life.msu.edu/" TargetMode="External"/><Relationship Id="rId2" Type="http://schemas.openxmlformats.org/officeDocument/2006/relationships/hyperlink" Target="https://ofasd.msu.edu/academic-career-paths/ncfdd-opportuniti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cademicspecialists.msu.edu/about" TargetMode="External"/><Relationship Id="rId2" Type="http://schemas.openxmlformats.org/officeDocument/2006/relationships/hyperlink" Target="https://ofasd.msu.edu/exploring-academic-leadership-lunche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ofasd.msu.edu/teaching-learning/learning-communities/2022-23-learning-communities/" TargetMode="External"/><Relationship Id="rId2" Type="http://schemas.openxmlformats.org/officeDocument/2006/relationships/hyperlink" Target="mailto:#iTeach@msu.ed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vp.research.msu.edu/" TargetMode="External"/><Relationship Id="rId2" Type="http://schemas.openxmlformats.org/officeDocument/2006/relationships/hyperlink" Target="https://engage.msu.edu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inclusion.msu.edu/research/diversity-research-network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67729" y="1882140"/>
            <a:ext cx="8608541" cy="12603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Starting An Academic Career:</a:t>
            </a:r>
            <a:br>
              <a:rPr lang="en-US" sz="4400" b="1" dirty="0"/>
            </a:br>
            <a:r>
              <a:rPr lang="en-US" sz="4400" b="1" dirty="0"/>
              <a:t>Conversations with Early Career Colleagues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9269" y="3429001"/>
            <a:ext cx="8855765" cy="2535412"/>
          </a:xfrm>
        </p:spPr>
        <p:txBody>
          <a:bodyPr>
            <a:normAutofit/>
          </a:bodyPr>
          <a:lstStyle/>
          <a:p>
            <a:pPr algn="ctr"/>
            <a:endParaRPr lang="en-US" sz="2800" b="1" dirty="0"/>
          </a:p>
          <a:p>
            <a:pPr algn="ctr"/>
            <a:r>
              <a:rPr lang="en-US" dirty="0"/>
              <a:t>Hosted by the Office of Faculty and Academic Staff Development</a:t>
            </a:r>
          </a:p>
          <a:p>
            <a:pPr algn="ctr"/>
            <a:r>
              <a:rPr lang="en-US" dirty="0"/>
              <a:t>September 15, 2022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73F5D-3CC1-4CD5-A126-0616C9F2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9873"/>
            <a:ext cx="8229600" cy="821732"/>
          </a:xfrm>
        </p:spPr>
        <p:txBody>
          <a:bodyPr>
            <a:normAutofit/>
          </a:bodyPr>
          <a:lstStyle/>
          <a:p>
            <a:r>
              <a:rPr lang="en-US" b="1" dirty="0"/>
              <a:t>Web Links with Resources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6CA55-1410-44AC-A745-35609A5DE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81011"/>
            <a:ext cx="8229600" cy="4024165"/>
          </a:xfrm>
        </p:spPr>
        <p:txBody>
          <a:bodyPr wrap="square" anchor="t">
            <a:normAutofit/>
          </a:bodyPr>
          <a:lstStyle/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Office of Faculty &amp; Academic Staff Development</a:t>
            </a:r>
          </a:p>
          <a:p>
            <a:pPr marL="457200" lvl="3" indent="0">
              <a:lnSpc>
                <a:spcPct val="90000"/>
              </a:lnSpc>
              <a:buNone/>
            </a:pPr>
            <a:r>
              <a:rPr lang="en-US" sz="1800" u="sng" dirty="0">
                <a:hlinkClick r:id="rId2"/>
              </a:rPr>
              <a:t>https://ofasd.msu.edu/</a:t>
            </a:r>
            <a:r>
              <a:rPr lang="en-US" sz="1800" dirty="0"/>
              <a:t>                 </a:t>
            </a:r>
          </a:p>
          <a:p>
            <a:pPr marL="342900" indent="-342900">
              <a:lnSpc>
                <a:spcPct val="90000"/>
              </a:lnSpc>
            </a:pPr>
            <a:endParaRPr lang="en-US" sz="22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Center for Teaching and Learning Innovation</a:t>
            </a:r>
          </a:p>
          <a:p>
            <a:pPr marL="457200" lvl="1">
              <a:lnSpc>
                <a:spcPct val="90000"/>
              </a:lnSpc>
            </a:pPr>
            <a:r>
              <a:rPr lang="en-US" sz="1800" dirty="0">
                <a:hlinkClick r:id="rId3"/>
              </a:rPr>
              <a:t>https://teachingcenter.msu.edu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2200" b="1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dirty="0"/>
              <a:t>MSU Work Life Office</a:t>
            </a:r>
          </a:p>
          <a:p>
            <a:pPr marL="457200" lvl="3" indent="0">
              <a:lnSpc>
                <a:spcPct val="90000"/>
              </a:lnSpc>
              <a:buNone/>
            </a:pPr>
            <a:r>
              <a:rPr lang="en-US" sz="1800" dirty="0">
                <a:hlinkClick r:id="rId4"/>
              </a:rPr>
              <a:t>https://worklife.msu.edu/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5575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E5E7F-CFB9-4C44-B62E-B5D7DFE24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9873"/>
            <a:ext cx="8229600" cy="821732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/>
              <a:t>Closing Thoughts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7701D7-2CBA-402D-950F-5CE5847C4C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236684"/>
              </p:ext>
            </p:extLst>
          </p:nvPr>
        </p:nvGraphicFramePr>
        <p:xfrm>
          <a:off x="457200" y="2081011"/>
          <a:ext cx="8229600" cy="402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239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86F39-5150-4CDC-9A90-B029BEDBE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48606"/>
            <a:ext cx="8229600" cy="4802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Welcome to MSU and your academic career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E9BB99-7F25-4D4A-8B64-1D4F5EF191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4842468"/>
              </p:ext>
            </p:extLst>
          </p:nvPr>
        </p:nvGraphicFramePr>
        <p:xfrm>
          <a:off x="457200" y="2059668"/>
          <a:ext cx="8229600" cy="4066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3118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C5F1F-1280-4C56-A211-24E831E7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5091"/>
            <a:ext cx="8229600" cy="725109"/>
          </a:xfrm>
        </p:spPr>
        <p:txBody>
          <a:bodyPr>
            <a:normAutofit/>
          </a:bodyPr>
          <a:lstStyle/>
          <a:p>
            <a:r>
              <a:rPr lang="en-US" b="1" dirty="0"/>
              <a:t>Today’s Plan…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EA9D784-1580-4977-BBBA-A688D7C88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234252"/>
              </p:ext>
            </p:extLst>
          </p:nvPr>
        </p:nvGraphicFramePr>
        <p:xfrm>
          <a:off x="457200" y="1674905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955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F8B51-20FC-488E-84D5-A218C427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09873"/>
            <a:ext cx="8229600" cy="821732"/>
          </a:xfrm>
        </p:spPr>
        <p:txBody>
          <a:bodyPr>
            <a:normAutofit/>
          </a:bodyPr>
          <a:lstStyle/>
          <a:p>
            <a:r>
              <a:rPr lang="en-US" b="1" dirty="0"/>
              <a:t>Discussion Questions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1F648DB-F340-42B0-8443-3A74E656A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694628"/>
              </p:ext>
            </p:extLst>
          </p:nvPr>
        </p:nvGraphicFramePr>
        <p:xfrm>
          <a:off x="457200" y="2037469"/>
          <a:ext cx="8229600" cy="402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650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25A5A-679E-4EE9-88FF-00AC1CDE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5091"/>
            <a:ext cx="8229600" cy="72510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Office of Faculty &amp; Academic Staff Development [OFASD]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44E8F4-C4EC-4A26-96BE-8988227A95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203289"/>
              </p:ext>
            </p:extLst>
          </p:nvPr>
        </p:nvGraphicFramePr>
        <p:xfrm>
          <a:off x="457200" y="1696676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1633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AA051-187C-48C8-998F-8EED8C52D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99161"/>
            <a:ext cx="8229600" cy="571500"/>
          </a:xfrm>
        </p:spPr>
        <p:txBody>
          <a:bodyPr>
            <a:noAutofit/>
          </a:bodyPr>
          <a:lstStyle/>
          <a:p>
            <a:r>
              <a:rPr lang="en-US" b="1" dirty="0"/>
              <a:t>Career Path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25447-5AB5-4334-8E79-CE56C38E6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67840"/>
            <a:ext cx="8229600" cy="4602480"/>
          </a:xfrm>
        </p:spPr>
        <p:txBody>
          <a:bodyPr/>
          <a:lstStyle/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Starting an Academic Career in Unusual Times</a:t>
            </a:r>
          </a:p>
          <a:p>
            <a:pPr marL="45720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</a:rPr>
              <a:t>Getting established, finding resources, learning the culture</a:t>
            </a:r>
          </a:p>
          <a:p>
            <a:pPr marL="457200" lvl="1" indent="0">
              <a:buNone/>
            </a:pPr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Thrive [throughout February]</a:t>
            </a:r>
          </a:p>
          <a:p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National Center for Faculty Development &amp; Diversity</a:t>
            </a:r>
          </a:p>
          <a:p>
            <a:pPr marL="40005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  <a:hlinkClick r:id="rId2"/>
              </a:rPr>
              <a:t>https://ofasd.msu.edu/academic-career-paths/ncfdd-opportunities/</a:t>
            </a:r>
            <a:endParaRPr lang="en-US" sz="2000" b="1" dirty="0">
              <a:latin typeface="Gotham Book" pitchFamily="50" charset="0"/>
              <a:cs typeface="Gotham Book" pitchFamily="50" charset="0"/>
            </a:endParaRPr>
          </a:p>
          <a:p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Work Life Office Webinars and Resources</a:t>
            </a:r>
          </a:p>
          <a:p>
            <a:pPr marL="45720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</a:rPr>
              <a:t>International Newcomer Mentoring Program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0000FF"/>
                </a:solidFill>
                <a:latin typeface="Gotham Book" pitchFamily="50" charset="0"/>
                <a:cs typeface="Gotham Book" pitchFamily="50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https://worklife.msu.edu/</a:t>
            </a:r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9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919553D-2A53-4732-AEFA-23FF4644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48606"/>
            <a:ext cx="8229600" cy="48023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Leadership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627A-1450-4D03-925A-3669E5C49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4066495"/>
          </a:xfrm>
        </p:spPr>
        <p:txBody>
          <a:bodyPr>
            <a:normAutofit/>
          </a:bodyPr>
          <a:lstStyle/>
          <a:p>
            <a:pPr marL="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Exploring Academic Leadership Lunches</a:t>
            </a:r>
          </a:p>
          <a:p>
            <a:pPr marL="625475" lvl="2" indent="0">
              <a:lnSpc>
                <a:spcPct val="90000"/>
              </a:lnSpc>
              <a:buNone/>
            </a:pPr>
            <a:r>
              <a:rPr lang="en-US" dirty="0">
                <a:solidFill>
                  <a:srgbClr val="595959"/>
                </a:solidFill>
                <a:hlinkClick r:id="rId2"/>
              </a:rPr>
              <a:t>https://ofasd.msu.edu/exploring-academic-leadership-lunches/</a:t>
            </a:r>
            <a:endParaRPr lang="en-US" dirty="0">
              <a:solidFill>
                <a:srgbClr val="595959"/>
              </a:solidFill>
            </a:endParaRPr>
          </a:p>
          <a:p>
            <a:pPr marL="3429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Academic Specialists Advisory Committee – Aaron </a:t>
            </a:r>
            <a:r>
              <a:rPr lang="en-US" sz="2000" dirty="0" err="1"/>
              <a:t>Reiffler</a:t>
            </a:r>
            <a:endParaRPr lang="en-US" sz="2000" dirty="0"/>
          </a:p>
          <a:p>
            <a:pPr marL="625475" lvl="2" indent="0">
              <a:lnSpc>
                <a:spcPct val="90000"/>
              </a:lnSpc>
              <a:buNone/>
            </a:pPr>
            <a:r>
              <a:rPr lang="en-US" dirty="0">
                <a:solidFill>
                  <a:srgbClr val="595959"/>
                </a:solidFill>
                <a:hlinkClick r:id="rId3"/>
              </a:rPr>
              <a:t>https://academicspecialists.msu.edu/about</a:t>
            </a:r>
            <a:endParaRPr lang="en-US" dirty="0">
              <a:solidFill>
                <a:srgbClr val="595959"/>
              </a:solidFill>
            </a:endParaRPr>
          </a:p>
          <a:p>
            <a:pPr marL="625475" lvl="2" indent="0">
              <a:lnSpc>
                <a:spcPct val="90000"/>
              </a:lnSpc>
              <a:buNone/>
            </a:pPr>
            <a:endParaRPr lang="en-US" sz="2000" dirty="0"/>
          </a:p>
          <a:p>
            <a:pPr marL="4572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Affinity Groups e.g., Diversity Research Network, MI-ACE </a:t>
            </a:r>
            <a:r>
              <a:rPr lang="en-US" sz="2000" dirty="0" err="1"/>
              <a:t>Womens</a:t>
            </a:r>
            <a:r>
              <a:rPr lang="en-US" sz="2000" dirty="0"/>
              <a:t>’ Network, </a:t>
            </a:r>
            <a:r>
              <a:rPr lang="en-US" sz="2000" dirty="0" err="1"/>
              <a:t>CoREM</a:t>
            </a:r>
            <a:endParaRPr lang="en-US" sz="2000" dirty="0"/>
          </a:p>
          <a:p>
            <a:pPr marL="4572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Post-tenure/Post-promotion Academic Conversations</a:t>
            </a:r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8668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E0080-510F-4E09-A767-18D4A294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746251"/>
            <a:ext cx="8371114" cy="758994"/>
          </a:xfrm>
        </p:spPr>
        <p:txBody>
          <a:bodyPr>
            <a:normAutofit/>
          </a:bodyPr>
          <a:lstStyle/>
          <a:p>
            <a:r>
              <a:rPr lang="en-US" b="1" dirty="0"/>
              <a:t>Educator Development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AD1B5-E8A5-4896-BEA5-F23D47D44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5244"/>
            <a:ext cx="8229600" cy="4620920"/>
          </a:xfrm>
        </p:spPr>
        <p:txBody>
          <a:bodyPr/>
          <a:lstStyle/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Educator Development Opportunities</a:t>
            </a:r>
          </a:p>
          <a:p>
            <a:pPr marL="45720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</a:rPr>
              <a:t>ofasd@msu.edu</a:t>
            </a:r>
          </a:p>
          <a:p>
            <a:pPr marL="45720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  <a:hlinkClick r:id="rId2"/>
              </a:rPr>
              <a:t>#iTeach@msu.edu</a:t>
            </a:r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pPr marL="457200" lvl="1" indent="0">
              <a:buNone/>
            </a:pPr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r>
              <a:rPr lang="en-US" sz="2000" b="1" dirty="0">
                <a:latin typeface="Gotham Book" pitchFamily="50" charset="0"/>
                <a:cs typeface="Gotham Book" pitchFamily="50" charset="0"/>
              </a:rPr>
              <a:t>Learning Communities</a:t>
            </a:r>
            <a:r>
              <a:rPr lang="en-US" sz="2000" dirty="0">
                <a:latin typeface="Gotham Book" pitchFamily="50" charset="0"/>
                <a:cs typeface="Gotham Book" pitchFamily="50" charset="0"/>
              </a:rPr>
              <a:t> </a:t>
            </a:r>
          </a:p>
          <a:p>
            <a:pPr marL="457200" lvl="1" indent="0">
              <a:buNone/>
            </a:pPr>
            <a:r>
              <a:rPr lang="en-US" sz="2000" dirty="0">
                <a:latin typeface="Gotham Book" pitchFamily="50" charset="0"/>
                <a:cs typeface="Gotham Book" pitchFamily="50" charset="0"/>
                <a:hlinkClick r:id="rId3"/>
              </a:rPr>
              <a:t>https://ofasd.msu.edu/teaching-learning/learning-communities/2022-23-learning-communities/</a:t>
            </a:r>
            <a:endParaRPr lang="en-US" sz="2000" dirty="0">
              <a:latin typeface="Gotham Book" pitchFamily="50" charset="0"/>
              <a:cs typeface="Gotham Book" pitchFamily="50" charset="0"/>
            </a:endParaRPr>
          </a:p>
          <a:p>
            <a:pPr marL="857250" lvl="2" indent="0">
              <a:buNone/>
            </a:pPr>
            <a:r>
              <a:rPr lang="en-US" sz="1800" dirty="0">
                <a:latin typeface="Gotham Book" pitchFamily="50" charset="0"/>
                <a:cs typeface="Gotham Book" pitchFamily="50" charset="0"/>
              </a:rPr>
              <a:t>Discussion groups organized around teaching &amp; learning topics</a:t>
            </a:r>
          </a:p>
          <a:p>
            <a:pPr lvl="2"/>
            <a:r>
              <a:rPr lang="en-US" sz="1800" dirty="0">
                <a:latin typeface="Gotham Book" pitchFamily="50" charset="0"/>
                <a:cs typeface="Gotham Book" pitchFamily="50" charset="0"/>
              </a:rPr>
              <a:t>Equitable Pedagogies</a:t>
            </a:r>
          </a:p>
          <a:p>
            <a:pPr lvl="2"/>
            <a:r>
              <a:rPr lang="en-US" sz="1800" dirty="0">
                <a:latin typeface="Gotham Book" pitchFamily="50" charset="0"/>
                <a:cs typeface="Gotham Book" pitchFamily="50" charset="0"/>
              </a:rPr>
              <a:t>Teaching &amp; Learning in Large-Format Classes</a:t>
            </a:r>
          </a:p>
          <a:p>
            <a:pPr lvl="2"/>
            <a:r>
              <a:rPr lang="en-US" sz="1800" dirty="0">
                <a:latin typeface="Gotham Book" pitchFamily="50" charset="0"/>
                <a:cs typeface="Gotham Book" pitchFamily="50" charset="0"/>
              </a:rPr>
              <a:t>Reflective Listening Practice</a:t>
            </a:r>
          </a:p>
          <a:p>
            <a:pPr lvl="2"/>
            <a:r>
              <a:rPr lang="en-US" sz="1800" dirty="0">
                <a:latin typeface="Gotham Book" pitchFamily="50" charset="0"/>
                <a:cs typeface="Gotham Book" pitchFamily="50" charset="0"/>
              </a:rPr>
              <a:t>Critical Community Engaged Learning</a:t>
            </a:r>
          </a:p>
          <a:p>
            <a:pPr lvl="2"/>
            <a:r>
              <a:rPr lang="en-US" sz="1800" dirty="0">
                <a:latin typeface="Gotham Book" pitchFamily="50" charset="0"/>
                <a:cs typeface="Gotham Book" pitchFamily="50" charset="0"/>
              </a:rPr>
              <a:t>Open Pedagogy and Open Educational Practices</a:t>
            </a:r>
          </a:p>
        </p:txBody>
      </p:sp>
    </p:spTree>
    <p:extLst>
      <p:ext uri="{BB962C8B-B14F-4D97-AF65-F5344CB8AC3E}">
        <p14:creationId xmlns:p14="http://schemas.microsoft.com/office/powerpoint/2010/main" val="183867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857C4-648E-41D0-8196-5BE22081B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5091"/>
            <a:ext cx="8229600" cy="725109"/>
          </a:xfrm>
        </p:spPr>
        <p:txBody>
          <a:bodyPr>
            <a:normAutofit/>
          </a:bodyPr>
          <a:lstStyle/>
          <a:p>
            <a:r>
              <a:rPr lang="en-US" b="1" dirty="0"/>
              <a:t>Research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C0BC-8C46-4A8E-A49C-4F38DE0BE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4905"/>
            <a:ext cx="8229600" cy="4419600"/>
          </a:xfrm>
        </p:spPr>
        <p:txBody>
          <a:bodyPr wrap="square" anchor="t">
            <a:normAutofit/>
          </a:bodyPr>
          <a:lstStyle/>
          <a:p>
            <a:pPr lvl="1">
              <a:lnSpc>
                <a:spcPct val="90000"/>
              </a:lnSpc>
            </a:pPr>
            <a:r>
              <a:rPr lang="en-US" b="1" dirty="0"/>
              <a:t>Office of Outreach &amp; Engagement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/>
              <a:t>Community-Engaged Scholarship Write-Ins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>
                <a:hlinkClick r:id="rId2"/>
              </a:rPr>
              <a:t>https://engage.msu.edu/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b="1" dirty="0"/>
              <a:t>Office of Research and Innovation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/>
              <a:t>Webinars through the Office of the Research and Innovation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https://vp.research.msu.edu/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371600" lvl="3" indent="0">
              <a:lnSpc>
                <a:spcPct val="90000"/>
              </a:lnSpc>
              <a:buNone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dirty="0"/>
              <a:t>Diversity Research Network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/>
              <a:t>Write-ins and Support</a:t>
            </a:r>
          </a:p>
          <a:p>
            <a:pPr marL="914400" lvl="2" indent="0">
              <a:lnSpc>
                <a:spcPct val="90000"/>
              </a:lnSpc>
              <a:buNone/>
            </a:pPr>
            <a:r>
              <a:rPr lang="en-US" dirty="0">
                <a:hlinkClick r:id="rId4"/>
              </a:rPr>
              <a:t>https://inclusion.msu.edu/research/diversity-research-network/index.html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7885144"/>
      </p:ext>
    </p:extLst>
  </p:cSld>
  <p:clrMapOvr>
    <a:masterClrMapping/>
  </p:clrMapOvr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6362AC5966D14D86BE77854B921901" ma:contentTypeVersion="13" ma:contentTypeDescription="Create a new document." ma:contentTypeScope="" ma:versionID="df1f8fa1f16b96fe6982767d7a8e3b92">
  <xsd:schema xmlns:xsd="http://www.w3.org/2001/XMLSchema" xmlns:xs="http://www.w3.org/2001/XMLSchema" xmlns:p="http://schemas.microsoft.com/office/2006/metadata/properties" xmlns:ns3="5fbeb85f-07a3-4a8c-961c-4ca281d35229" xmlns:ns4="36dd51ca-8035-40e3-ae44-7afc194ef812" targetNamespace="http://schemas.microsoft.com/office/2006/metadata/properties" ma:root="true" ma:fieldsID="35382c85b26249b3ec656e4be14426db" ns3:_="" ns4:_="">
    <xsd:import namespace="5fbeb85f-07a3-4a8c-961c-4ca281d35229"/>
    <xsd:import namespace="36dd51ca-8035-40e3-ae44-7afc194ef8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beb85f-07a3-4a8c-961c-4ca281d352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dd51ca-8035-40e3-ae44-7afc194ef81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A2E7C55-D31E-4680-A314-0EAC8717C7A8}">
  <ds:schemaRefs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36dd51ca-8035-40e3-ae44-7afc194ef812"/>
    <ds:schemaRef ds:uri="http://purl.org/dc/dcmitype/"/>
    <ds:schemaRef ds:uri="5fbeb85f-07a3-4a8c-961c-4ca281d35229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ADB4266-6A5E-4AE4-BC70-5FBFCB9014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5DE862-771A-4EA0-8E18-80ED185B44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beb85f-07a3-4a8c-961c-4ca281d35229"/>
    <ds:schemaRef ds:uri="36dd51ca-8035-40e3-ae44-7afc194ef8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Power-Point-Wordmark (2)</Template>
  <TotalTime>1227</TotalTime>
  <Words>535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Gotham Book</vt:lpstr>
      <vt:lpstr>Gotham-Bold</vt:lpstr>
      <vt:lpstr>Wingdings</vt:lpstr>
      <vt:lpstr>MSU Template 1</vt:lpstr>
      <vt:lpstr>Custom Design</vt:lpstr>
      <vt:lpstr>Starting An Academic Career: Conversations with Early Career Colleagues </vt:lpstr>
      <vt:lpstr>Welcome to MSU and your academic career</vt:lpstr>
      <vt:lpstr>Today’s Plan…</vt:lpstr>
      <vt:lpstr>Discussion Questions</vt:lpstr>
      <vt:lpstr>Office of Faculty &amp; Academic Staff Development [OFASD]</vt:lpstr>
      <vt:lpstr>Career Path Development</vt:lpstr>
      <vt:lpstr>Leadership Development</vt:lpstr>
      <vt:lpstr>Educator Development Opportunities</vt:lpstr>
      <vt:lpstr>Research Development</vt:lpstr>
      <vt:lpstr>Web Links with Resources</vt:lpstr>
      <vt:lpstr> Closing Thoughts</vt:lpstr>
    </vt:vector>
  </TitlesOfParts>
  <Company>Michigan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Blythe</dc:creator>
  <cp:lastModifiedBy>Leete, Beth</cp:lastModifiedBy>
  <cp:revision>68</cp:revision>
  <cp:lastPrinted>2018-02-01T00:13:57Z</cp:lastPrinted>
  <dcterms:created xsi:type="dcterms:W3CDTF">2018-01-17T16:23:32Z</dcterms:created>
  <dcterms:modified xsi:type="dcterms:W3CDTF">2022-09-13T11:37:50Z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0x010100F56362AC5966D14D86BE77854B921901</vt:lpwstr>
  </property>
</Properties>
</file>