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1"/>
    <p:sldMasterId id="2147484241" r:id="rId2"/>
    <p:sldMasterId id="2147484324" r:id="rId3"/>
  </p:sldMasterIdLst>
  <p:notesMasterIdLst>
    <p:notesMasterId r:id="rId9"/>
  </p:notesMasterIdLst>
  <p:handoutMasterIdLst>
    <p:handoutMasterId r:id="rId10"/>
  </p:handoutMasterIdLst>
  <p:sldIdLst>
    <p:sldId id="385" r:id="rId4"/>
    <p:sldId id="382" r:id="rId5"/>
    <p:sldId id="383" r:id="rId6"/>
    <p:sldId id="384" r:id="rId7"/>
    <p:sldId id="381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34"/>
    <a:srgbClr val="18453B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423" autoAdjust="0"/>
  </p:normalViewPr>
  <p:slideViewPr>
    <p:cSldViewPr snapToObjects="1">
      <p:cViewPr varScale="1">
        <p:scale>
          <a:sx n="72" d="100"/>
          <a:sy n="72" d="100"/>
        </p:scale>
        <p:origin x="5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/>
          <a:lstStyle>
            <a:lvl1pPr algn="r">
              <a:defRPr sz="1200"/>
            </a:lvl1pPr>
          </a:lstStyle>
          <a:p>
            <a:fld id="{29F3032D-6429-A24C-84E1-51C0FCDC3EB5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 anchor="b"/>
          <a:lstStyle>
            <a:lvl1pPr algn="r">
              <a:defRPr sz="1200"/>
            </a:lvl1pPr>
          </a:lstStyle>
          <a:p>
            <a:fld id="{DF1A4C4A-1837-4840-A62D-BD4A3AF5F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/>
          <a:lstStyle>
            <a:lvl1pPr algn="r">
              <a:defRPr sz="1200"/>
            </a:lvl1pPr>
          </a:lstStyle>
          <a:p>
            <a:fld id="{D60B8672-0A1A-7147-8D9D-1BCA7D0308C6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7" tIns="46689" rIns="93377" bIns="46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377" tIns="46689" rIns="93377" bIns="466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377" tIns="46689" rIns="93377" bIns="46689" rtlCol="0" anchor="b"/>
          <a:lstStyle>
            <a:lvl1pPr algn="r">
              <a:defRPr sz="1200"/>
            </a:lvl1pPr>
          </a:lstStyle>
          <a:p>
            <a:fld id="{B01FE42D-0F83-2F4D-82A3-A8495F2DE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BC192-A2B1-43C2-BB87-5EA9E5976F1E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81F53-6597-4297-BF58-9F8F60A4814E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41EBE-7F7C-46C8-83BD-1C86EBEB3CF2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676400"/>
            <a:ext cx="274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91200" y="1676400"/>
            <a:ext cx="2743200" cy="42973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DE4E-C20C-429B-81D7-63C70654ACE2}" type="datetime1">
              <a:rPr lang="en-US" smtClean="0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C9-4396-46F3-804A-F6BAAE37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454B-D4AD-4B17-9BC9-07907870E1B7}" type="datetime1">
              <a:rPr lang="en-US" smtClean="0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780-1F2B-46FD-97A1-998C0A11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676400"/>
            <a:ext cx="27432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91200" y="1676400"/>
            <a:ext cx="2743200" cy="4297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BCD54-C315-475E-927D-AF66226ACAEE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7A3B-1E84-437A-972A-D97298D0CF4B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F83F6C-ED80-43B5-B24A-EAB42EBF17AC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A75258-67D4-4C84-9643-4D732542F47B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BB9294-AB28-438C-80B2-29B408B58B0A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C88EC1-5C03-4B7A-879A-4595D3C271A3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22266-8C38-41EE-A201-E7151E132DFE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5712-4483-4931-A772-B2463672A951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9C8D7-66E8-4495-BD08-F583D8F63664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98416-11E8-4033-A68D-3E3FD42D8693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0F711-1513-447F-8C10-78151B061116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DB833-9160-469C-AD3B-98BE20111C40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EE3EE-33F2-4B69-905E-2EBCF8261A19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15930C-58AD-47B7-9E3E-2CB5CA6AFB8F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pt background_4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7" r:id="rId5"/>
    <p:sldLayoutId id="2147484249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939920C6-4909-46A6-89EE-026B22DB2C39}" type="datetime1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56A3-5BF8-48F5-9715-4E64655F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70794"/>
          </a:xfrm>
          <a:solidFill>
            <a:srgbClr val="173C3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Level Peer Review Committee for Tenure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89D1-D8B2-4286-8E92-C7690F30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1400"/>
            <a:ext cx="7467600" cy="2544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Faculty Role in the Process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Brian T. Pentland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Main Street Capital Partners Endowed Professor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Department of Accounting and Information Systems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Broad College of Business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F5072-2250-4AB9-821B-D2A1151F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C61-34E7-1546-8BC9-84A1E2E3AD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914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 Faculty Committee Make-up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C61-34E7-1546-8BC9-84A1E2E3AD7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830779"/>
            <a:ext cx="7162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 faculty members</a:t>
            </a:r>
          </a:p>
          <a:p>
            <a:r>
              <a:rPr lang="en-US" sz="2800" dirty="0"/>
              <a:t>	“all distinguished” </a:t>
            </a:r>
          </a:p>
          <a:p>
            <a:endParaRPr lang="en-US" sz="2800" dirty="0"/>
          </a:p>
          <a:p>
            <a:r>
              <a:rPr lang="en-US" sz="2800" dirty="0"/>
              <a:t>4 sub-committees </a:t>
            </a:r>
          </a:p>
          <a:p>
            <a:endParaRPr lang="en-US" sz="2800" dirty="0"/>
          </a:p>
          <a:p>
            <a:r>
              <a:rPr lang="en-US" sz="2800" dirty="0"/>
              <a:t>My sub-committee had members from: 	Business, Social Science, Education</a:t>
            </a:r>
          </a:p>
          <a:p>
            <a:endParaRPr lang="en-US" sz="2800" dirty="0"/>
          </a:p>
          <a:p>
            <a:r>
              <a:rPr lang="en-US" sz="2800" dirty="0"/>
              <a:t>We reviewed Business, Com Arts, Education, James Madison, Law, and Social Science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29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Faculty committee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C61-34E7-1546-8BC9-84A1E2E3AD7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review and discuss all materials provided by the Dean to the Provost: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Form D (includes faculty advisory votes)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Annual Performance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External Letters and related information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We participate in tenure system process only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70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Big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C61-34E7-1546-8BC9-84A1E2E3AD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494" y="1828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faculty representative joins the meeting with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College Dean (Associate Dean may also attend)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Associate Provost for Academic 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Vice President for Research and Graduate Studies</a:t>
            </a:r>
          </a:p>
          <a:p>
            <a:endParaRPr lang="en-US" sz="2800" dirty="0"/>
          </a:p>
          <a:p>
            <a:r>
              <a:rPr lang="en-US" sz="2800" dirty="0"/>
              <a:t>Each candidate for promotion to Associate or Full Professor is discussed</a:t>
            </a:r>
          </a:p>
          <a:p>
            <a:endParaRPr lang="en-US" sz="2800" dirty="0"/>
          </a:p>
          <a:p>
            <a:r>
              <a:rPr lang="en-US" sz="2800" dirty="0"/>
              <a:t>Faculty thoughts are shared, but we are </a:t>
            </a:r>
            <a:r>
              <a:rPr lang="en-US" sz="2800" i="1" dirty="0"/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283094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182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Faculty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C61-34E7-1546-8BC9-84A1E2E3AD7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647801"/>
            <a:ext cx="8216153" cy="45783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Seek to have a progressively stronger faculty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Seek to maintain integrity of the process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Independent Faculty Review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Faculty voice outside a candidate’s community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Impact on decision making?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Not likely on any one candidate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Over time… ?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Promote a university-wide understanding of the process and the standards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e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4872</TotalTime>
  <Words>227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Gotham Book</vt:lpstr>
      <vt:lpstr>Gotham-Bold</vt:lpstr>
      <vt:lpstr>Wingdings</vt:lpstr>
      <vt:lpstr>Theme1</vt:lpstr>
      <vt:lpstr>1_Default Design</vt:lpstr>
      <vt:lpstr>spear</vt:lpstr>
      <vt:lpstr>University Level Peer Review Committee for Tenure </vt:lpstr>
      <vt:lpstr> Faculty Committee Make-up</vt:lpstr>
      <vt:lpstr>Faculty committee </vt:lpstr>
      <vt:lpstr>The Big Meeting</vt:lpstr>
      <vt:lpstr>The Faculty Role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II: Overview</dc:title>
  <dc:creator>Glenda  Haskell</dc:creator>
  <cp:lastModifiedBy>Leete, Beth</cp:lastModifiedBy>
  <cp:revision>216</cp:revision>
  <cp:lastPrinted>2014-02-19T21:39:01Z</cp:lastPrinted>
  <dcterms:created xsi:type="dcterms:W3CDTF">2009-01-22T14:26:02Z</dcterms:created>
  <dcterms:modified xsi:type="dcterms:W3CDTF">2021-02-09T20:41:40Z</dcterms:modified>
</cp:coreProperties>
</file>