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3" r:id="rId5"/>
    <p:sldId id="265"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4A1E"/>
    <a:srgbClr val="2E47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EAE5A8-C5B2-4A71-AEA9-64C77A0552AE}" v="6" dt="2021-01-22T02:38:35.1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sk, Cheryl" userId="cfe9ab8e-4db6-4a6a-a392-0c462547124b" providerId="ADAL" clId="{B3EAE5A8-C5B2-4A71-AEA9-64C77A0552AE}"/>
    <pc:docChg chg="undo custSel addSld delSld modSld sldOrd">
      <pc:chgData name="Sisk, Cheryl" userId="cfe9ab8e-4db6-4a6a-a392-0c462547124b" providerId="ADAL" clId="{B3EAE5A8-C5B2-4A71-AEA9-64C77A0552AE}" dt="2021-01-22T03:00:22.491" v="2809" actId="208"/>
      <pc:docMkLst>
        <pc:docMk/>
      </pc:docMkLst>
      <pc:sldChg chg="modSp mod">
        <pc:chgData name="Sisk, Cheryl" userId="cfe9ab8e-4db6-4a6a-a392-0c462547124b" providerId="ADAL" clId="{B3EAE5A8-C5B2-4A71-AEA9-64C77A0552AE}" dt="2021-01-21T22:34:50.269" v="203" actId="1076"/>
        <pc:sldMkLst>
          <pc:docMk/>
          <pc:sldMk cId="3175645812" sldId="257"/>
        </pc:sldMkLst>
        <pc:spChg chg="mod">
          <ac:chgData name="Sisk, Cheryl" userId="cfe9ab8e-4db6-4a6a-a392-0c462547124b" providerId="ADAL" clId="{B3EAE5A8-C5B2-4A71-AEA9-64C77A0552AE}" dt="2021-01-21T22:34:41.310" v="202" actId="27636"/>
          <ac:spMkLst>
            <pc:docMk/>
            <pc:sldMk cId="3175645812" sldId="257"/>
            <ac:spMk id="2" creationId="{CF34C691-36C5-4371-9A26-822611FDA839}"/>
          </ac:spMkLst>
        </pc:spChg>
        <pc:spChg chg="mod">
          <ac:chgData name="Sisk, Cheryl" userId="cfe9ab8e-4db6-4a6a-a392-0c462547124b" providerId="ADAL" clId="{B3EAE5A8-C5B2-4A71-AEA9-64C77A0552AE}" dt="2021-01-21T22:34:50.269" v="203" actId="1076"/>
          <ac:spMkLst>
            <pc:docMk/>
            <pc:sldMk cId="3175645812" sldId="257"/>
            <ac:spMk id="3" creationId="{AE68811D-16B3-4231-8DE7-6C59292F2638}"/>
          </ac:spMkLst>
        </pc:spChg>
      </pc:sldChg>
      <pc:sldChg chg="modSp mod">
        <pc:chgData name="Sisk, Cheryl" userId="cfe9ab8e-4db6-4a6a-a392-0c462547124b" providerId="ADAL" clId="{B3EAE5A8-C5B2-4A71-AEA9-64C77A0552AE}" dt="2021-01-22T02:58:03.043" v="2807" actId="5793"/>
        <pc:sldMkLst>
          <pc:docMk/>
          <pc:sldMk cId="1819803045" sldId="258"/>
        </pc:sldMkLst>
        <pc:spChg chg="mod">
          <ac:chgData name="Sisk, Cheryl" userId="cfe9ab8e-4db6-4a6a-a392-0c462547124b" providerId="ADAL" clId="{B3EAE5A8-C5B2-4A71-AEA9-64C77A0552AE}" dt="2021-01-21T22:54:37.919" v="1203" actId="255"/>
          <ac:spMkLst>
            <pc:docMk/>
            <pc:sldMk cId="1819803045" sldId="258"/>
            <ac:spMk id="2" creationId="{A7175A4A-FECF-4673-A8E2-F8F32B5D930D}"/>
          </ac:spMkLst>
        </pc:spChg>
        <pc:spChg chg="mod">
          <ac:chgData name="Sisk, Cheryl" userId="cfe9ab8e-4db6-4a6a-a392-0c462547124b" providerId="ADAL" clId="{B3EAE5A8-C5B2-4A71-AEA9-64C77A0552AE}" dt="2021-01-22T02:58:03.043" v="2807" actId="5793"/>
          <ac:spMkLst>
            <pc:docMk/>
            <pc:sldMk cId="1819803045" sldId="258"/>
            <ac:spMk id="3" creationId="{A00BBB03-1666-4FBD-B665-633E4EDFF31D}"/>
          </ac:spMkLst>
        </pc:spChg>
      </pc:sldChg>
      <pc:sldChg chg="delSp modSp mod modClrScheme chgLayout">
        <pc:chgData name="Sisk, Cheryl" userId="cfe9ab8e-4db6-4a6a-a392-0c462547124b" providerId="ADAL" clId="{B3EAE5A8-C5B2-4A71-AEA9-64C77A0552AE}" dt="2021-01-22T02:57:50.412" v="2806" actId="20577"/>
        <pc:sldMkLst>
          <pc:docMk/>
          <pc:sldMk cId="3162432167" sldId="261"/>
        </pc:sldMkLst>
        <pc:spChg chg="mod ord">
          <ac:chgData name="Sisk, Cheryl" userId="cfe9ab8e-4db6-4a6a-a392-0c462547124b" providerId="ADAL" clId="{B3EAE5A8-C5B2-4A71-AEA9-64C77A0552AE}" dt="2021-01-22T02:57:43.458" v="2804" actId="20577"/>
          <ac:spMkLst>
            <pc:docMk/>
            <pc:sldMk cId="3162432167" sldId="261"/>
            <ac:spMk id="2" creationId="{0A29D96C-1B24-4296-AF47-E6BE21F961C7}"/>
          </ac:spMkLst>
        </pc:spChg>
        <pc:spChg chg="mod ord">
          <ac:chgData name="Sisk, Cheryl" userId="cfe9ab8e-4db6-4a6a-a392-0c462547124b" providerId="ADAL" clId="{B3EAE5A8-C5B2-4A71-AEA9-64C77A0552AE}" dt="2021-01-22T02:57:50.412" v="2806" actId="20577"/>
          <ac:spMkLst>
            <pc:docMk/>
            <pc:sldMk cId="3162432167" sldId="261"/>
            <ac:spMk id="3" creationId="{6CE2ADA3-588C-497F-9C25-7834C57EDC14}"/>
          </ac:spMkLst>
        </pc:spChg>
        <pc:spChg chg="del mod ord">
          <ac:chgData name="Sisk, Cheryl" userId="cfe9ab8e-4db6-4a6a-a392-0c462547124b" providerId="ADAL" clId="{B3EAE5A8-C5B2-4A71-AEA9-64C77A0552AE}" dt="2021-01-22T00:54:08.966" v="1455" actId="21"/>
          <ac:spMkLst>
            <pc:docMk/>
            <pc:sldMk cId="3162432167" sldId="261"/>
            <ac:spMk id="4" creationId="{19F16B08-9A4E-42FC-9ACA-1A9759A6FD4F}"/>
          </ac:spMkLst>
        </pc:spChg>
      </pc:sldChg>
      <pc:sldChg chg="addSp delSp modSp mod modClrScheme chgLayout">
        <pc:chgData name="Sisk, Cheryl" userId="cfe9ab8e-4db6-4a6a-a392-0c462547124b" providerId="ADAL" clId="{B3EAE5A8-C5B2-4A71-AEA9-64C77A0552AE}" dt="2021-01-22T02:59:47.583" v="2808" actId="207"/>
        <pc:sldMkLst>
          <pc:docMk/>
          <pc:sldMk cId="1078966086" sldId="263"/>
        </pc:sldMkLst>
        <pc:spChg chg="add del mod ord">
          <ac:chgData name="Sisk, Cheryl" userId="cfe9ab8e-4db6-4a6a-a392-0c462547124b" providerId="ADAL" clId="{B3EAE5A8-C5B2-4A71-AEA9-64C77A0552AE}" dt="2021-01-22T01:46:13.659" v="1889" actId="21"/>
          <ac:spMkLst>
            <pc:docMk/>
            <pc:sldMk cId="1078966086" sldId="263"/>
            <ac:spMk id="2" creationId="{6AFF0786-DCFF-4B5E-9112-C7A3B0FC4640}"/>
          </ac:spMkLst>
        </pc:spChg>
        <pc:spChg chg="add mod ord">
          <ac:chgData name="Sisk, Cheryl" userId="cfe9ab8e-4db6-4a6a-a392-0c462547124b" providerId="ADAL" clId="{B3EAE5A8-C5B2-4A71-AEA9-64C77A0552AE}" dt="2021-01-22T02:59:47.583" v="2808" actId="207"/>
          <ac:spMkLst>
            <pc:docMk/>
            <pc:sldMk cId="1078966086" sldId="263"/>
            <ac:spMk id="3" creationId="{0FDB2BBF-CA69-48F5-BEFA-FEF806E3C47B}"/>
          </ac:spMkLst>
        </pc:spChg>
        <pc:spChg chg="mod">
          <ac:chgData name="Sisk, Cheryl" userId="cfe9ab8e-4db6-4a6a-a392-0c462547124b" providerId="ADAL" clId="{B3EAE5A8-C5B2-4A71-AEA9-64C77A0552AE}" dt="2021-01-22T01:45:47.694" v="1887" actId="20577"/>
          <ac:spMkLst>
            <pc:docMk/>
            <pc:sldMk cId="1078966086" sldId="263"/>
            <ac:spMk id="11" creationId="{AF3FB904-62BF-4859-A199-FD835F34689D}"/>
          </ac:spMkLst>
        </pc:spChg>
        <pc:spChg chg="del">
          <ac:chgData name="Sisk, Cheryl" userId="cfe9ab8e-4db6-4a6a-a392-0c462547124b" providerId="ADAL" clId="{B3EAE5A8-C5B2-4A71-AEA9-64C77A0552AE}" dt="2021-01-22T01:44:01.157" v="1855" actId="478"/>
          <ac:spMkLst>
            <pc:docMk/>
            <pc:sldMk cId="1078966086" sldId="263"/>
            <ac:spMk id="15" creationId="{FE814FBF-AF50-4F46-95C2-7112DE77E75D}"/>
          </ac:spMkLst>
        </pc:spChg>
      </pc:sldChg>
      <pc:sldChg chg="addSp delSp modSp mod chgLayout">
        <pc:chgData name="Sisk, Cheryl" userId="cfe9ab8e-4db6-4a6a-a392-0c462547124b" providerId="ADAL" clId="{B3EAE5A8-C5B2-4A71-AEA9-64C77A0552AE}" dt="2021-01-22T03:00:22.491" v="2809" actId="208"/>
        <pc:sldMkLst>
          <pc:docMk/>
          <pc:sldMk cId="1221564802" sldId="265"/>
        </pc:sldMkLst>
        <pc:spChg chg="add del mod ord">
          <ac:chgData name="Sisk, Cheryl" userId="cfe9ab8e-4db6-4a6a-a392-0c462547124b" providerId="ADAL" clId="{B3EAE5A8-C5B2-4A71-AEA9-64C77A0552AE}" dt="2021-01-22T02:03:23.065" v="2001" actId="478"/>
          <ac:spMkLst>
            <pc:docMk/>
            <pc:sldMk cId="1221564802" sldId="265"/>
            <ac:spMk id="2" creationId="{EE072773-B4B0-453E-9B0E-60D1D5CB2FA4}"/>
          </ac:spMkLst>
        </pc:spChg>
        <pc:spChg chg="add del mod ord">
          <ac:chgData name="Sisk, Cheryl" userId="cfe9ab8e-4db6-4a6a-a392-0c462547124b" providerId="ADAL" clId="{B3EAE5A8-C5B2-4A71-AEA9-64C77A0552AE}" dt="2021-01-22T02:09:59.106" v="2127" actId="22"/>
          <ac:spMkLst>
            <pc:docMk/>
            <pc:sldMk cId="1221564802" sldId="265"/>
            <ac:spMk id="3" creationId="{C0D62981-9D80-4808-99AF-710A7559973C}"/>
          </ac:spMkLst>
        </pc:spChg>
        <pc:spChg chg="add mod ord">
          <ac:chgData name="Sisk, Cheryl" userId="cfe9ab8e-4db6-4a6a-a392-0c462547124b" providerId="ADAL" clId="{B3EAE5A8-C5B2-4A71-AEA9-64C77A0552AE}" dt="2021-01-22T02:54:25.511" v="2802" actId="20577"/>
          <ac:spMkLst>
            <pc:docMk/>
            <pc:sldMk cId="1221564802" sldId="265"/>
            <ac:spMk id="4" creationId="{802EA027-A8BC-4CF4-AC7D-7FAD0BE8F0BE}"/>
          </ac:spMkLst>
        </pc:spChg>
        <pc:spChg chg="mod">
          <ac:chgData name="Sisk, Cheryl" userId="cfe9ab8e-4db6-4a6a-a392-0c462547124b" providerId="ADAL" clId="{B3EAE5A8-C5B2-4A71-AEA9-64C77A0552AE}" dt="2021-01-22T02:50:26.763" v="2738" actId="115"/>
          <ac:spMkLst>
            <pc:docMk/>
            <pc:sldMk cId="1221564802" sldId="265"/>
            <ac:spMk id="15" creationId="{FE814FBF-AF50-4F46-95C2-7112DE77E75D}"/>
          </ac:spMkLst>
        </pc:spChg>
        <pc:spChg chg="del">
          <ac:chgData name="Sisk, Cheryl" userId="cfe9ab8e-4db6-4a6a-a392-0c462547124b" providerId="ADAL" clId="{B3EAE5A8-C5B2-4A71-AEA9-64C77A0552AE}" dt="2021-01-22T02:02:23.552" v="1988" actId="478"/>
          <ac:spMkLst>
            <pc:docMk/>
            <pc:sldMk cId="1221564802" sldId="265"/>
            <ac:spMk id="16" creationId="{8D5EB7F9-EB38-41F1-90FF-78F1BF28D63B}"/>
          </ac:spMkLst>
        </pc:spChg>
        <pc:spChg chg="del">
          <ac:chgData name="Sisk, Cheryl" userId="cfe9ab8e-4db6-4a6a-a392-0c462547124b" providerId="ADAL" clId="{B3EAE5A8-C5B2-4A71-AEA9-64C77A0552AE}" dt="2021-01-22T02:02:47.171" v="1994" actId="478"/>
          <ac:spMkLst>
            <pc:docMk/>
            <pc:sldMk cId="1221564802" sldId="265"/>
            <ac:spMk id="30" creationId="{D251B0E9-555C-4EC3-9531-549D87B766EB}"/>
          </ac:spMkLst>
        </pc:spChg>
        <pc:spChg chg="del">
          <ac:chgData name="Sisk, Cheryl" userId="cfe9ab8e-4db6-4a6a-a392-0c462547124b" providerId="ADAL" clId="{B3EAE5A8-C5B2-4A71-AEA9-64C77A0552AE}" dt="2021-01-22T02:02:18.536" v="1986" actId="478"/>
          <ac:spMkLst>
            <pc:docMk/>
            <pc:sldMk cId="1221564802" sldId="265"/>
            <ac:spMk id="31" creationId="{F48DB483-6023-4A64-A0C7-E448C4A07E03}"/>
          </ac:spMkLst>
        </pc:spChg>
        <pc:spChg chg="del">
          <ac:chgData name="Sisk, Cheryl" userId="cfe9ab8e-4db6-4a6a-a392-0c462547124b" providerId="ADAL" clId="{B3EAE5A8-C5B2-4A71-AEA9-64C77A0552AE}" dt="2021-01-22T02:02:20.712" v="1987" actId="478"/>
          <ac:spMkLst>
            <pc:docMk/>
            <pc:sldMk cId="1221564802" sldId="265"/>
            <ac:spMk id="32" creationId="{AB33C8DE-CF74-4949-BC01-4ACF388E5784}"/>
          </ac:spMkLst>
        </pc:spChg>
        <pc:spChg chg="del">
          <ac:chgData name="Sisk, Cheryl" userId="cfe9ab8e-4db6-4a6a-a392-0c462547124b" providerId="ADAL" clId="{B3EAE5A8-C5B2-4A71-AEA9-64C77A0552AE}" dt="2021-01-22T02:02:39.540" v="1991" actId="478"/>
          <ac:spMkLst>
            <pc:docMk/>
            <pc:sldMk cId="1221564802" sldId="265"/>
            <ac:spMk id="33" creationId="{9B355DAC-4F2B-4FFD-9669-294D469B42A8}"/>
          </ac:spMkLst>
        </pc:spChg>
        <pc:spChg chg="del">
          <ac:chgData name="Sisk, Cheryl" userId="cfe9ab8e-4db6-4a6a-a392-0c462547124b" providerId="ADAL" clId="{B3EAE5A8-C5B2-4A71-AEA9-64C77A0552AE}" dt="2021-01-22T02:02:41.515" v="1992" actId="478"/>
          <ac:spMkLst>
            <pc:docMk/>
            <pc:sldMk cId="1221564802" sldId="265"/>
            <ac:spMk id="34" creationId="{31EACC25-23AD-442E-8EDA-24B9597E6D39}"/>
          </ac:spMkLst>
        </pc:spChg>
        <pc:spChg chg="del">
          <ac:chgData name="Sisk, Cheryl" userId="cfe9ab8e-4db6-4a6a-a392-0c462547124b" providerId="ADAL" clId="{B3EAE5A8-C5B2-4A71-AEA9-64C77A0552AE}" dt="2021-01-22T02:02:44.224" v="1993" actId="478"/>
          <ac:spMkLst>
            <pc:docMk/>
            <pc:sldMk cId="1221564802" sldId="265"/>
            <ac:spMk id="35" creationId="{223CE721-543D-4B5B-8E7C-BB9D4EB9F41B}"/>
          </ac:spMkLst>
        </pc:spChg>
        <pc:picChg chg="add del mod ord">
          <ac:chgData name="Sisk, Cheryl" userId="cfe9ab8e-4db6-4a6a-a392-0c462547124b" providerId="ADAL" clId="{B3EAE5A8-C5B2-4A71-AEA9-64C77A0552AE}" dt="2021-01-22T02:08:48.995" v="2126" actId="22"/>
          <ac:picMkLst>
            <pc:docMk/>
            <pc:sldMk cId="1221564802" sldId="265"/>
            <ac:picMk id="7" creationId="{FBC50494-A956-4412-8D9D-C80437B69990}"/>
          </ac:picMkLst>
        </pc:picChg>
        <pc:picChg chg="add mod ord modCrop">
          <ac:chgData name="Sisk, Cheryl" userId="cfe9ab8e-4db6-4a6a-a392-0c462547124b" providerId="ADAL" clId="{B3EAE5A8-C5B2-4A71-AEA9-64C77A0552AE}" dt="2021-01-22T03:00:22.491" v="2809" actId="208"/>
          <ac:picMkLst>
            <pc:docMk/>
            <pc:sldMk cId="1221564802" sldId="265"/>
            <ac:picMk id="11" creationId="{CAC9DE99-A795-42B0-AD8C-41F150065593}"/>
          </ac:picMkLst>
        </pc:picChg>
        <pc:picChg chg="del">
          <ac:chgData name="Sisk, Cheryl" userId="cfe9ab8e-4db6-4a6a-a392-0c462547124b" providerId="ADAL" clId="{B3EAE5A8-C5B2-4A71-AEA9-64C77A0552AE}" dt="2021-01-22T02:02:48.638" v="1995" actId="478"/>
          <ac:picMkLst>
            <pc:docMk/>
            <pc:sldMk cId="1221564802" sldId="265"/>
            <ac:picMk id="22" creationId="{94FB8051-9D0C-4247-A4F4-1A8EFD8FE88B}"/>
          </ac:picMkLst>
        </pc:picChg>
        <pc:picChg chg="del">
          <ac:chgData name="Sisk, Cheryl" userId="cfe9ab8e-4db6-4a6a-a392-0c462547124b" providerId="ADAL" clId="{B3EAE5A8-C5B2-4A71-AEA9-64C77A0552AE}" dt="2021-01-22T02:02:49.911" v="1996" actId="478"/>
          <ac:picMkLst>
            <pc:docMk/>
            <pc:sldMk cId="1221564802" sldId="265"/>
            <ac:picMk id="23" creationId="{1D10AD70-5D04-4CCB-8A31-EEE101D91560}"/>
          </ac:picMkLst>
        </pc:picChg>
        <pc:picChg chg="del">
          <ac:chgData name="Sisk, Cheryl" userId="cfe9ab8e-4db6-4a6a-a392-0c462547124b" providerId="ADAL" clId="{B3EAE5A8-C5B2-4A71-AEA9-64C77A0552AE}" dt="2021-01-22T02:02:51.283" v="1997" actId="478"/>
          <ac:picMkLst>
            <pc:docMk/>
            <pc:sldMk cId="1221564802" sldId="265"/>
            <ac:picMk id="24" creationId="{214E96A5-CA07-445B-9450-6E5B93E54B8C}"/>
          </ac:picMkLst>
        </pc:picChg>
        <pc:picChg chg="del">
          <ac:chgData name="Sisk, Cheryl" userId="cfe9ab8e-4db6-4a6a-a392-0c462547124b" providerId="ADAL" clId="{B3EAE5A8-C5B2-4A71-AEA9-64C77A0552AE}" dt="2021-01-22T02:02:52.564" v="1998" actId="478"/>
          <ac:picMkLst>
            <pc:docMk/>
            <pc:sldMk cId="1221564802" sldId="265"/>
            <ac:picMk id="28" creationId="{AE4799D6-E71F-4BFD-BBFE-07FF7B6F3C10}"/>
          </ac:picMkLst>
        </pc:picChg>
        <pc:picChg chg="del">
          <ac:chgData name="Sisk, Cheryl" userId="cfe9ab8e-4db6-4a6a-a392-0c462547124b" providerId="ADAL" clId="{B3EAE5A8-C5B2-4A71-AEA9-64C77A0552AE}" dt="2021-01-22T02:02:26.735" v="1989" actId="478"/>
          <ac:picMkLst>
            <pc:docMk/>
            <pc:sldMk cId="1221564802" sldId="265"/>
            <ac:picMk id="29" creationId="{5F48C09D-B1F0-4098-B5FA-88612F2C79DF}"/>
          </ac:picMkLst>
        </pc:picChg>
      </pc:sldChg>
      <pc:sldChg chg="addSp delSp modSp add mod ord chgLayout">
        <pc:chgData name="Sisk, Cheryl" userId="cfe9ab8e-4db6-4a6a-a392-0c462547124b" providerId="ADAL" clId="{B3EAE5A8-C5B2-4A71-AEA9-64C77A0552AE}" dt="2021-01-22T02:41:01.928" v="2564" actId="14100"/>
        <pc:sldMkLst>
          <pc:docMk/>
          <pc:sldMk cId="3176320056" sldId="266"/>
        </pc:sldMkLst>
        <pc:spChg chg="mod ord">
          <ac:chgData name="Sisk, Cheryl" userId="cfe9ab8e-4db6-4a6a-a392-0c462547124b" providerId="ADAL" clId="{B3EAE5A8-C5B2-4A71-AEA9-64C77A0552AE}" dt="2021-01-22T02:41:01.928" v="2564" actId="14100"/>
          <ac:spMkLst>
            <pc:docMk/>
            <pc:sldMk cId="3176320056" sldId="266"/>
            <ac:spMk id="2" creationId="{0A29D96C-1B24-4296-AF47-E6BE21F961C7}"/>
          </ac:spMkLst>
        </pc:spChg>
        <pc:spChg chg="del mod ord">
          <ac:chgData name="Sisk, Cheryl" userId="cfe9ab8e-4db6-4a6a-a392-0c462547124b" providerId="ADAL" clId="{B3EAE5A8-C5B2-4A71-AEA9-64C77A0552AE}" dt="2021-01-22T02:37:55.012" v="2507" actId="931"/>
          <ac:spMkLst>
            <pc:docMk/>
            <pc:sldMk cId="3176320056" sldId="266"/>
            <ac:spMk id="3" creationId="{6CE2ADA3-588C-497F-9C25-7834C57EDC14}"/>
          </ac:spMkLst>
        </pc:spChg>
        <pc:picChg chg="add mod">
          <ac:chgData name="Sisk, Cheryl" userId="cfe9ab8e-4db6-4a6a-a392-0c462547124b" providerId="ADAL" clId="{B3EAE5A8-C5B2-4A71-AEA9-64C77A0552AE}" dt="2021-01-22T02:39:59.301" v="2545" actId="1076"/>
          <ac:picMkLst>
            <pc:docMk/>
            <pc:sldMk cId="3176320056" sldId="266"/>
            <ac:picMk id="5" creationId="{15E02F68-91B8-41B7-AC92-930103CCD8DC}"/>
          </ac:picMkLst>
        </pc:picChg>
      </pc:sldChg>
      <pc:sldChg chg="new del">
        <pc:chgData name="Sisk, Cheryl" userId="cfe9ab8e-4db6-4a6a-a392-0c462547124b" providerId="ADAL" clId="{B3EAE5A8-C5B2-4A71-AEA9-64C77A0552AE}" dt="2021-01-22T02:30:38.895" v="2499" actId="47"/>
        <pc:sldMkLst>
          <pc:docMk/>
          <pc:sldMk cId="3967908044"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C2AF-3BDE-4EBB-A136-8DBE3EC67F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FA0CBF-DD90-4173-8537-FC5C85B0DF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77D5-F795-4EEA-A2EA-1196B562B395}"/>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5" name="Footer Placeholder 4">
            <a:extLst>
              <a:ext uri="{FF2B5EF4-FFF2-40B4-BE49-F238E27FC236}">
                <a16:creationId xmlns:a16="http://schemas.microsoft.com/office/drawing/2014/main" id="{DF67B85B-10DF-44CE-B906-7EA84BF9F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E2BBD1-DB93-4F93-B787-EEB5FC484C43}"/>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3908506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BF59-D150-4ACB-9F08-C73EED84C3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51F3DB-AE4F-4C22-AE65-E715FE7CFC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2CB2A-D3A9-47E0-B866-F92D15C789E3}"/>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5" name="Footer Placeholder 4">
            <a:extLst>
              <a:ext uri="{FF2B5EF4-FFF2-40B4-BE49-F238E27FC236}">
                <a16:creationId xmlns:a16="http://schemas.microsoft.com/office/drawing/2014/main" id="{559ADDAA-C772-4BA4-829C-2A0DC7782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84730-1237-480F-A401-99FFCDF9BCCC}"/>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440129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1391DD-7D77-4DEA-8F9A-EC5E64363E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7F96C5-85D3-4576-92F7-4A29290A14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7E4FF0-B07E-4382-9878-B0D143B08E32}"/>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5" name="Footer Placeholder 4">
            <a:extLst>
              <a:ext uri="{FF2B5EF4-FFF2-40B4-BE49-F238E27FC236}">
                <a16:creationId xmlns:a16="http://schemas.microsoft.com/office/drawing/2014/main" id="{CE6BDA2B-FFB5-4899-801B-6A5954E43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75882-9BEB-4BBE-B5A7-F6A48758F3DB}"/>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354136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16C6-9DCC-4442-8DC8-2ED2D159A5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717949-E0A1-4AD7-8912-CD6D4943D1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9F19F-7C2C-48D9-933F-0AFACA03647A}"/>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5" name="Footer Placeholder 4">
            <a:extLst>
              <a:ext uri="{FF2B5EF4-FFF2-40B4-BE49-F238E27FC236}">
                <a16:creationId xmlns:a16="http://schemas.microsoft.com/office/drawing/2014/main" id="{97BB6F0F-CA2A-4858-A1CA-C024F0B9B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59ED5-C946-40BA-849D-B4677E87C51B}"/>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1877091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0F44-28F6-4DB1-A638-1C20C9755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D3886-0DE2-4D62-BEC3-1148B3DC9F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B00DEE-E9E6-47A0-9AB6-C51E14F2EBE4}"/>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5" name="Footer Placeholder 4">
            <a:extLst>
              <a:ext uri="{FF2B5EF4-FFF2-40B4-BE49-F238E27FC236}">
                <a16:creationId xmlns:a16="http://schemas.microsoft.com/office/drawing/2014/main" id="{192ECECF-1D36-4CE6-BFC1-4594B90F8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950D7C-C5B0-4074-B0AD-BBB4B44EA16A}"/>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2621282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F1AA-7312-4F46-823F-CE1063A97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D99E1-B5B7-4271-8C21-D7B23FF95A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753F87-4784-4976-8B20-B0BC15528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92E052-E6B5-476B-869B-0F2B337695DC}"/>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6" name="Footer Placeholder 5">
            <a:extLst>
              <a:ext uri="{FF2B5EF4-FFF2-40B4-BE49-F238E27FC236}">
                <a16:creationId xmlns:a16="http://schemas.microsoft.com/office/drawing/2014/main" id="{D5CEE6A1-F2EA-4EC7-BAF7-E7F131B923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23623-D33C-43E5-9E14-A99C7139C5A1}"/>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59339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DEAB-B014-429E-88E2-0D2DE4B86B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D23AF6-3D38-4664-96C6-A073A9FCC6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9201A-6B21-4FA4-8360-ADA73298C3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A86F8D-604C-4D1D-8841-8987859E2E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5A0360-A90D-4BD5-B890-536B1673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B26F7D-DCE6-4BDE-A464-6B09D7D6A005}"/>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8" name="Footer Placeholder 7">
            <a:extLst>
              <a:ext uri="{FF2B5EF4-FFF2-40B4-BE49-F238E27FC236}">
                <a16:creationId xmlns:a16="http://schemas.microsoft.com/office/drawing/2014/main" id="{1DF9EEDC-72FD-4F72-BBC5-B132AD2B74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5F6CB-E5AB-4DD3-8394-1DED7CD1A8AE}"/>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1756815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CF4D-6C20-4F48-AECD-29D4B7CC65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552BBE-4B29-4361-835F-627FD2496DDA}"/>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4" name="Footer Placeholder 3">
            <a:extLst>
              <a:ext uri="{FF2B5EF4-FFF2-40B4-BE49-F238E27FC236}">
                <a16:creationId xmlns:a16="http://schemas.microsoft.com/office/drawing/2014/main" id="{C9BC1532-05C4-4A80-BB1B-83BB6A5543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10424C-9838-4A18-94CB-48151C96D0C2}"/>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998744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911404-E72D-4DE5-9DC9-54FFD272F70F}"/>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3" name="Footer Placeholder 2">
            <a:extLst>
              <a:ext uri="{FF2B5EF4-FFF2-40B4-BE49-F238E27FC236}">
                <a16:creationId xmlns:a16="http://schemas.microsoft.com/office/drawing/2014/main" id="{CBE9DE45-CF07-4A89-8C46-B6397F216F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354169-E397-4CB9-9897-2B191F530699}"/>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180773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B8A9-B210-48C5-B5F4-795F87062C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C42942-B3D6-483B-8C51-BB296E00E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CBC1DD-8497-421D-A2D1-E1EB13C8D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4EE607-A045-4B41-9DE7-9E339F43A2FF}"/>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6" name="Footer Placeholder 5">
            <a:extLst>
              <a:ext uri="{FF2B5EF4-FFF2-40B4-BE49-F238E27FC236}">
                <a16:creationId xmlns:a16="http://schemas.microsoft.com/office/drawing/2014/main" id="{9B82B0C9-5A80-4BE9-A38A-4833DA440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D03AE-47D3-4847-A16A-E9A3B00F0630}"/>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330536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4774A-2758-426B-A2A1-D186CBA1D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331BC9-2DF0-4CFE-9425-D7165C6FA1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CAE332-10AC-42AB-909C-ECBD3186C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D48F6-7E03-450B-ADC6-830D69381A72}"/>
              </a:ext>
            </a:extLst>
          </p:cNvPr>
          <p:cNvSpPr>
            <a:spLocks noGrp="1"/>
          </p:cNvSpPr>
          <p:nvPr>
            <p:ph type="dt" sz="half" idx="10"/>
          </p:nvPr>
        </p:nvSpPr>
        <p:spPr/>
        <p:txBody>
          <a:bodyPr/>
          <a:lstStyle/>
          <a:p>
            <a:fld id="{D2E1D8FF-FC8A-41E1-A826-E0FBB596F61F}" type="datetimeFigureOut">
              <a:rPr lang="en-US" smtClean="0"/>
              <a:t>1/21/2021</a:t>
            </a:fld>
            <a:endParaRPr lang="en-US"/>
          </a:p>
        </p:txBody>
      </p:sp>
      <p:sp>
        <p:nvSpPr>
          <p:cNvPr id="6" name="Footer Placeholder 5">
            <a:extLst>
              <a:ext uri="{FF2B5EF4-FFF2-40B4-BE49-F238E27FC236}">
                <a16:creationId xmlns:a16="http://schemas.microsoft.com/office/drawing/2014/main" id="{3A31F052-0E0F-458D-9436-07ED7EBCD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09ECA-A898-450C-9A9B-550DC4A0B6C7}"/>
              </a:ext>
            </a:extLst>
          </p:cNvPr>
          <p:cNvSpPr>
            <a:spLocks noGrp="1"/>
          </p:cNvSpPr>
          <p:nvPr>
            <p:ph type="sldNum" sz="quarter" idx="12"/>
          </p:nvPr>
        </p:nvSpPr>
        <p:spPr/>
        <p:txBody>
          <a:bodyPr/>
          <a:lstStyle/>
          <a:p>
            <a:fld id="{AA0FAA13-D409-4CD0-971E-A30EC03F9F32}" type="slidenum">
              <a:rPr lang="en-US" smtClean="0"/>
              <a:t>‹#›</a:t>
            </a:fld>
            <a:endParaRPr lang="en-US"/>
          </a:p>
        </p:txBody>
      </p:sp>
    </p:spTree>
    <p:extLst>
      <p:ext uri="{BB962C8B-B14F-4D97-AF65-F5344CB8AC3E}">
        <p14:creationId xmlns:p14="http://schemas.microsoft.com/office/powerpoint/2010/main" val="1753858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ED134-EBCD-4DF1-B38E-299798A0DB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C9ADE0-A074-4894-A209-81ACB89C9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4F913-8DB6-4FBA-857D-F5092BD895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1D8FF-FC8A-41E1-A826-E0FBB596F61F}" type="datetimeFigureOut">
              <a:rPr lang="en-US" smtClean="0"/>
              <a:t>1/21/2021</a:t>
            </a:fld>
            <a:endParaRPr lang="en-US"/>
          </a:p>
        </p:txBody>
      </p:sp>
      <p:sp>
        <p:nvSpPr>
          <p:cNvPr id="5" name="Footer Placeholder 4">
            <a:extLst>
              <a:ext uri="{FF2B5EF4-FFF2-40B4-BE49-F238E27FC236}">
                <a16:creationId xmlns:a16="http://schemas.microsoft.com/office/drawing/2014/main" id="{01BCEBAB-A3A4-4084-95FE-05EE4EFEF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D74135-A1D6-46C6-B684-9AE55570EA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FAA13-D409-4CD0-971E-A30EC03F9F32}" type="slidenum">
              <a:rPr lang="en-US" smtClean="0"/>
              <a:t>‹#›</a:t>
            </a:fld>
            <a:endParaRPr lang="en-US"/>
          </a:p>
        </p:txBody>
      </p:sp>
    </p:spTree>
    <p:extLst>
      <p:ext uri="{BB962C8B-B14F-4D97-AF65-F5344CB8AC3E}">
        <p14:creationId xmlns:p14="http://schemas.microsoft.com/office/powerpoint/2010/main" val="2365604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insidehighered.com/advice/2020/12/18/increasingly-disproportionate-service-burden-female-faculty-bear-will-hav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cademicequity.smcm.edu/" TargetMode="Externa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79D9EF-8D7B-4861-A8CC-9177D9359816}"/>
              </a:ext>
            </a:extLst>
          </p:cNvPr>
          <p:cNvSpPr/>
          <p:nvPr/>
        </p:nvSpPr>
        <p:spPr>
          <a:xfrm>
            <a:off x="0" y="0"/>
            <a:ext cx="12192000" cy="1122363"/>
          </a:xfrm>
          <a:prstGeom prst="rect">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 name="Title 1">
            <a:extLst>
              <a:ext uri="{FF2B5EF4-FFF2-40B4-BE49-F238E27FC236}">
                <a16:creationId xmlns:a16="http://schemas.microsoft.com/office/drawing/2014/main" id="{CF34C691-36C5-4371-9A26-822611FDA839}"/>
              </a:ext>
            </a:extLst>
          </p:cNvPr>
          <p:cNvSpPr>
            <a:spLocks noGrp="1"/>
          </p:cNvSpPr>
          <p:nvPr>
            <p:ph type="ctrTitle"/>
          </p:nvPr>
        </p:nvSpPr>
        <p:spPr>
          <a:xfrm>
            <a:off x="190500" y="1541196"/>
            <a:ext cx="11887200" cy="1817326"/>
          </a:xfrm>
        </p:spPr>
        <p:txBody>
          <a:bodyPr>
            <a:normAutofit fontScale="90000"/>
          </a:bodyPr>
          <a:lstStyle/>
          <a:p>
            <a:r>
              <a:rPr lang="en-US" sz="4000" dirty="0">
                <a:latin typeface="Arial" panose="020B0604020202020204" pitchFamily="34" charset="0"/>
                <a:cs typeface="Arial" panose="020B0604020202020204" pitchFamily="34" charset="0"/>
              </a:rPr>
              <a:t>AAN Leadership Institute</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Faculty and Academic Staff Performance Reviews</a:t>
            </a:r>
            <a:br>
              <a:rPr lang="en-US" sz="2400" dirty="0">
                <a:latin typeface="Arial" panose="020B0604020202020204" pitchFamily="34" charset="0"/>
                <a:cs typeface="Arial" panose="020B0604020202020204" pitchFamily="34" charset="0"/>
              </a:rPr>
            </a:br>
            <a:br>
              <a:rPr lang="en-US" sz="40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January 22, 2021</a:t>
            </a:r>
          </a:p>
        </p:txBody>
      </p:sp>
      <p:sp>
        <p:nvSpPr>
          <p:cNvPr id="3" name="Subtitle 2">
            <a:extLst>
              <a:ext uri="{FF2B5EF4-FFF2-40B4-BE49-F238E27FC236}">
                <a16:creationId xmlns:a16="http://schemas.microsoft.com/office/drawing/2014/main" id="{AE68811D-16B3-4231-8DE7-6C59292F2638}"/>
              </a:ext>
            </a:extLst>
          </p:cNvPr>
          <p:cNvSpPr>
            <a:spLocks noGrp="1"/>
          </p:cNvSpPr>
          <p:nvPr>
            <p:ph type="subTitle" idx="1"/>
          </p:nvPr>
        </p:nvSpPr>
        <p:spPr>
          <a:xfrm>
            <a:off x="1524000" y="3765499"/>
            <a:ext cx="9144000" cy="1322440"/>
          </a:xfrm>
        </p:spPr>
        <p:txBody>
          <a:bodyPr>
            <a:normAutofit lnSpcReduction="10000"/>
          </a:bodyPr>
          <a:lstStyle/>
          <a:p>
            <a:r>
              <a:rPr lang="en-US" dirty="0">
                <a:latin typeface="Arial" panose="020B0604020202020204" pitchFamily="34" charset="0"/>
                <a:cs typeface="Arial" panose="020B0604020202020204" pitchFamily="34" charset="0"/>
              </a:rPr>
              <a:t>Cheryl Sisk</a:t>
            </a:r>
          </a:p>
          <a:p>
            <a:r>
              <a:rPr lang="en-US" dirty="0">
                <a:latin typeface="Arial" panose="020B0604020202020204" pitchFamily="34" charset="0"/>
                <a:cs typeface="Arial" panose="020B0604020202020204" pitchFamily="34" charset="0"/>
              </a:rPr>
              <a:t>Associate Dean for Faculty Development</a:t>
            </a:r>
          </a:p>
          <a:p>
            <a:r>
              <a:rPr lang="en-US" dirty="0">
                <a:latin typeface="Arial" panose="020B0604020202020204" pitchFamily="34" charset="0"/>
                <a:cs typeface="Arial" panose="020B0604020202020204" pitchFamily="34" charset="0"/>
              </a:rPr>
              <a:t>College of Natural Science</a:t>
            </a:r>
          </a:p>
        </p:txBody>
      </p:sp>
      <p:sp>
        <p:nvSpPr>
          <p:cNvPr id="10" name="Right Triangle 9">
            <a:extLst>
              <a:ext uri="{FF2B5EF4-FFF2-40B4-BE49-F238E27FC236}">
                <a16:creationId xmlns:a16="http://schemas.microsoft.com/office/drawing/2014/main" id="{85F98C1C-8121-447B-B4C1-2BAD36B52F8B}"/>
              </a:ext>
            </a:extLst>
          </p:cNvPr>
          <p:cNvSpPr/>
          <p:nvPr/>
        </p:nvSpPr>
        <p:spPr>
          <a:xfrm flipV="1">
            <a:off x="0" y="0"/>
            <a:ext cx="12192000" cy="1405256"/>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965F40-5932-40D2-9A78-13DDFA81D036}"/>
              </a:ext>
            </a:extLst>
          </p:cNvPr>
          <p:cNvSpPr/>
          <p:nvPr/>
        </p:nvSpPr>
        <p:spPr>
          <a:xfrm flipH="1" flipV="1">
            <a:off x="0" y="5535560"/>
            <a:ext cx="12192000" cy="1322439"/>
          </a:xfrm>
          <a:prstGeom prst="rect">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6" name="Right Triangle 15">
            <a:extLst>
              <a:ext uri="{FF2B5EF4-FFF2-40B4-BE49-F238E27FC236}">
                <a16:creationId xmlns:a16="http://schemas.microsoft.com/office/drawing/2014/main" id="{EDE52D70-6113-4BE6-A271-425204B2400F}"/>
              </a:ext>
            </a:extLst>
          </p:cNvPr>
          <p:cNvSpPr/>
          <p:nvPr/>
        </p:nvSpPr>
        <p:spPr>
          <a:xfrm flipH="1">
            <a:off x="0" y="5202238"/>
            <a:ext cx="12192000" cy="1655762"/>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58EE852D-D7D7-4078-9ADD-6688C48468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66132" y="6156263"/>
            <a:ext cx="3511568" cy="587437"/>
          </a:xfrm>
          <a:prstGeom prst="rect">
            <a:avLst/>
          </a:prstGeom>
        </p:spPr>
      </p:pic>
    </p:spTree>
    <p:extLst>
      <p:ext uri="{BB962C8B-B14F-4D97-AF65-F5344CB8AC3E}">
        <p14:creationId xmlns:p14="http://schemas.microsoft.com/office/powerpoint/2010/main" val="3175645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5A4A-FECF-4673-A8E2-F8F32B5D930D}"/>
              </a:ext>
            </a:extLst>
          </p:cNvPr>
          <p:cNvSpPr>
            <a:spLocks noGrp="1"/>
          </p:cNvSpPr>
          <p:nvPr>
            <p:ph type="title"/>
          </p:nvPr>
        </p:nvSpPr>
        <p:spPr>
          <a:xfrm>
            <a:off x="783956" y="681037"/>
            <a:ext cx="10515600" cy="859241"/>
          </a:xfrm>
        </p:spPr>
        <p:txBody>
          <a:bodyPr>
            <a:normAutofit/>
          </a:bodyPr>
          <a:lstStyle/>
          <a:p>
            <a:r>
              <a:rPr lang="en-US" sz="4000" dirty="0">
                <a:latin typeface="Arial" panose="020B0604020202020204" pitchFamily="34" charset="0"/>
                <a:cs typeface="Arial" panose="020B0604020202020204" pitchFamily="34" charset="0"/>
              </a:rPr>
              <a:t>The Before Times</a:t>
            </a:r>
          </a:p>
        </p:txBody>
      </p:sp>
      <p:sp>
        <p:nvSpPr>
          <p:cNvPr id="3" name="Content Placeholder 2">
            <a:extLst>
              <a:ext uri="{FF2B5EF4-FFF2-40B4-BE49-F238E27FC236}">
                <a16:creationId xmlns:a16="http://schemas.microsoft.com/office/drawing/2014/main" id="{A00BBB03-1666-4FBD-B665-633E4EDFF31D}"/>
              </a:ext>
            </a:extLst>
          </p:cNvPr>
          <p:cNvSpPr>
            <a:spLocks noGrp="1"/>
          </p:cNvSpPr>
          <p:nvPr>
            <p:ph idx="1"/>
          </p:nvPr>
        </p:nvSpPr>
        <p:spPr>
          <a:xfrm>
            <a:off x="783956" y="1773396"/>
            <a:ext cx="10515600" cy="4351338"/>
          </a:xfrm>
        </p:spPr>
        <p:txBody>
          <a:bodyPr>
            <a:normAutofit fontScale="77500" lnSpcReduction="20000"/>
          </a:bodyPr>
          <a:lstStyle/>
          <a:p>
            <a:r>
              <a:rPr lang="en-US" dirty="0">
                <a:latin typeface="Arial" panose="020B0604020202020204" pitchFamily="34" charset="0"/>
                <a:cs typeface="Arial" panose="020B0604020202020204" pitchFamily="34" charset="0"/>
              </a:rPr>
              <a:t>Annual report:  moving from the laundry list to a more reflective process</a:t>
            </a:r>
          </a:p>
          <a:p>
            <a:pPr lvl="1"/>
            <a:r>
              <a:rPr lang="en-US" dirty="0">
                <a:latin typeface="Arial" panose="020B0604020202020204" pitchFamily="34" charset="0"/>
                <a:cs typeface="Arial" panose="020B0604020202020204" pitchFamily="34" charset="0"/>
              </a:rPr>
              <a:t>Statement of intended purpose of annual review process (provided by college)</a:t>
            </a:r>
          </a:p>
          <a:p>
            <a:pPr lvl="1"/>
            <a:r>
              <a:rPr lang="en-US" dirty="0">
                <a:latin typeface="Arial" panose="020B0604020202020204" pitchFamily="34" charset="0"/>
                <a:cs typeface="Arial" panose="020B0604020202020204" pitchFamily="34" charset="0"/>
              </a:rPr>
              <a:t>Statement of department values (provided by department)</a:t>
            </a:r>
          </a:p>
          <a:p>
            <a:pPr lvl="1"/>
            <a:r>
              <a:rPr lang="en-US" dirty="0">
                <a:latin typeface="Arial" panose="020B0604020202020204" pitchFamily="34" charset="0"/>
                <a:cs typeface="Arial" panose="020B0604020202020204" pitchFamily="34" charset="0"/>
              </a:rPr>
              <a:t>Statement of departmental expectations for RPT (provided by department)</a:t>
            </a:r>
          </a:p>
          <a:p>
            <a:pPr lvl="1"/>
            <a:r>
              <a:rPr lang="en-US" dirty="0">
                <a:latin typeface="Arial" panose="020B0604020202020204" pitchFamily="34" charset="0"/>
                <a:cs typeface="Arial" panose="020B0604020202020204" pitchFamily="34" charset="0"/>
              </a:rPr>
              <a:t>Statement on contributions to department/university mission in core areas of appointment (research, teaching, service; provided by faculty member)</a:t>
            </a:r>
          </a:p>
          <a:p>
            <a:pPr lvl="1"/>
            <a:r>
              <a:rPr lang="en-US" dirty="0">
                <a:latin typeface="Arial" panose="020B0604020202020204" pitchFamily="34" charset="0"/>
                <a:cs typeface="Arial" panose="020B0604020202020204" pitchFamily="34" charset="0"/>
              </a:rPr>
              <a:t>Statement on positive contributions to department culture and climate (faculty member)</a:t>
            </a:r>
          </a:p>
          <a:p>
            <a:pPr lvl="1"/>
            <a:r>
              <a:rPr lang="en-US" dirty="0">
                <a:latin typeface="Arial" panose="020B0604020202020204" pitchFamily="34" charset="0"/>
                <a:cs typeface="Arial" panose="020B0604020202020204" pitchFamily="34" charset="0"/>
              </a:rPr>
              <a:t>Statement on contributions to outreach and service to the community (faculty member)</a:t>
            </a:r>
          </a:p>
          <a:p>
            <a:pPr lvl="1"/>
            <a:r>
              <a:rPr lang="en-US" dirty="0">
                <a:latin typeface="Arial" panose="020B0604020202020204" pitchFamily="34" charset="0"/>
                <a:cs typeface="Arial" panose="020B0604020202020204" pitchFamily="34" charset="0"/>
              </a:rPr>
              <a:t>Retrospective statement on progress in meeting goals for past year and prospective statement on goals for coming year, including faculty member’s needs for professional success and job satisfaction (faculty member)</a:t>
            </a:r>
          </a:p>
          <a:p>
            <a:pPr lvl="1"/>
            <a:r>
              <a:rPr lang="en-US" dirty="0">
                <a:latin typeface="Arial" panose="020B0604020202020204" pitchFamily="34" charset="0"/>
                <a:cs typeface="Arial" panose="020B0604020202020204" pitchFamily="34" charset="0"/>
              </a:rPr>
              <a:t>Laundry list</a:t>
            </a:r>
          </a:p>
          <a:p>
            <a:pPr marL="457200" lvl="1"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Annual evaluation:  moving from poor-good-better-best to below-meets-exceeds expectations</a:t>
            </a:r>
          </a:p>
        </p:txBody>
      </p:sp>
      <p:sp>
        <p:nvSpPr>
          <p:cNvPr id="5" name="Right Triangle 4">
            <a:extLst>
              <a:ext uri="{FF2B5EF4-FFF2-40B4-BE49-F238E27FC236}">
                <a16:creationId xmlns:a16="http://schemas.microsoft.com/office/drawing/2014/main" id="{209E534F-CD5C-4484-8DF2-2D4224E63883}"/>
              </a:ext>
            </a:extLst>
          </p:cNvPr>
          <p:cNvSpPr/>
          <p:nvPr/>
        </p:nvSpPr>
        <p:spPr>
          <a:xfrm flipV="1">
            <a:off x="0" y="8095"/>
            <a:ext cx="12192000" cy="77422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8D16A48-5A07-4E50-B838-757588261967}"/>
              </a:ext>
            </a:extLst>
          </p:cNvPr>
          <p:cNvSpPr/>
          <p:nvPr/>
        </p:nvSpPr>
        <p:spPr>
          <a:xfrm flipH="1" flipV="1">
            <a:off x="0" y="0"/>
            <a:ext cx="12192000" cy="365124"/>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4BD2C632-25FE-4DA1-A533-414096727D93}"/>
              </a:ext>
            </a:extLst>
          </p:cNvPr>
          <p:cNvSpPr/>
          <p:nvPr/>
        </p:nvSpPr>
        <p:spPr>
          <a:xfrm>
            <a:off x="0" y="6311898"/>
            <a:ext cx="12192000" cy="52784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22E72272-C01C-4ECA-93A7-A413D37DE514}"/>
              </a:ext>
            </a:extLst>
          </p:cNvPr>
          <p:cNvSpPr/>
          <p:nvPr/>
        </p:nvSpPr>
        <p:spPr>
          <a:xfrm flipH="1">
            <a:off x="0" y="6187122"/>
            <a:ext cx="12192000" cy="662781"/>
          </a:xfrm>
          <a:prstGeom prst="rtTriangle">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10E89649-862E-4E4C-8ADE-50BDF04DD3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5543" y="6365399"/>
            <a:ext cx="2182632" cy="365124"/>
          </a:xfrm>
          <a:prstGeom prst="rect">
            <a:avLst/>
          </a:prstGeom>
        </p:spPr>
      </p:pic>
    </p:spTree>
    <p:extLst>
      <p:ext uri="{BB962C8B-B14F-4D97-AF65-F5344CB8AC3E}">
        <p14:creationId xmlns:p14="http://schemas.microsoft.com/office/powerpoint/2010/main" val="181980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D96C-1B24-4296-AF47-E6BE21F961C7}"/>
              </a:ext>
            </a:extLst>
          </p:cNvPr>
          <p:cNvSpPr>
            <a:spLocks noGrp="1"/>
          </p:cNvSpPr>
          <p:nvPr>
            <p:ph type="title"/>
          </p:nvPr>
        </p:nvSpPr>
        <p:spPr>
          <a:xfrm>
            <a:off x="838200" y="790415"/>
            <a:ext cx="10515600" cy="908367"/>
          </a:xfrm>
        </p:spPr>
        <p:txBody>
          <a:bodyPr>
            <a:normAutofit/>
          </a:bodyPr>
          <a:lstStyle/>
          <a:p>
            <a:r>
              <a:rPr lang="en-US" sz="4000" dirty="0">
                <a:latin typeface="Arial" panose="020B0604020202020204" pitchFamily="34" charset="0"/>
                <a:cs typeface="Arial" panose="020B0604020202020204" pitchFamily="34" charset="0"/>
              </a:rPr>
              <a:t>The COVID Times: Expectations</a:t>
            </a:r>
          </a:p>
        </p:txBody>
      </p:sp>
      <p:sp>
        <p:nvSpPr>
          <p:cNvPr id="3" name="Content Placeholder 2">
            <a:extLst>
              <a:ext uri="{FF2B5EF4-FFF2-40B4-BE49-F238E27FC236}">
                <a16:creationId xmlns:a16="http://schemas.microsoft.com/office/drawing/2014/main" id="{6CE2ADA3-588C-497F-9C25-7834C57EDC14}"/>
              </a:ext>
            </a:extLst>
          </p:cNvPr>
          <p:cNvSpPr>
            <a:spLocks noGrp="1"/>
          </p:cNvSpPr>
          <p:nvPr>
            <p:ph idx="1"/>
          </p:nvPr>
        </p:nvSpPr>
        <p:spPr>
          <a:xfrm>
            <a:off x="977684" y="1961905"/>
            <a:ext cx="9514668" cy="3749217"/>
          </a:xfrm>
        </p:spPr>
        <p:txBody>
          <a:bodyPr>
            <a:normAutofit/>
          </a:bodyPr>
          <a:lstStyle/>
          <a:p>
            <a:r>
              <a:rPr lang="en-US" sz="3200" dirty="0">
                <a:latin typeface="Arial" panose="020B0604020202020204" pitchFamily="34" charset="0"/>
                <a:cs typeface="Arial" panose="020B0604020202020204" pitchFamily="34" charset="0"/>
              </a:rPr>
              <a:t>To lower or not to lower?</a:t>
            </a:r>
          </a:p>
          <a:p>
            <a:r>
              <a:rPr lang="en-US" sz="3200" dirty="0">
                <a:latin typeface="Arial" panose="020B0604020202020204" pitchFamily="34" charset="0"/>
                <a:cs typeface="Arial" panose="020B0604020202020204" pitchFamily="34" charset="0"/>
              </a:rPr>
              <a:t>Is there a better verb?  Change expectations?  Adjust expectations?  Recalibrate expectations? </a:t>
            </a:r>
          </a:p>
          <a:p>
            <a:r>
              <a:rPr lang="en-US" sz="3200" dirty="0">
                <a:latin typeface="Arial" panose="020B0604020202020204" pitchFamily="34" charset="0"/>
                <a:cs typeface="Arial" panose="020B0604020202020204" pitchFamily="34" charset="0"/>
              </a:rPr>
              <a:t>Weight expectations for research, teaching, and service differently than we currently do</a:t>
            </a:r>
          </a:p>
          <a:p>
            <a:r>
              <a:rPr lang="en-US" sz="3200" dirty="0">
                <a:latin typeface="Arial" panose="020B0604020202020204" pitchFamily="34" charset="0"/>
                <a:cs typeface="Arial" panose="020B0604020202020204" pitchFamily="34" charset="0"/>
              </a:rPr>
              <a:t>Recognize disproportionate effects of COVID-19 on women faculty and faculty of color </a:t>
            </a:r>
          </a:p>
        </p:txBody>
      </p:sp>
      <p:sp>
        <p:nvSpPr>
          <p:cNvPr id="6" name="Right Triangle 5">
            <a:extLst>
              <a:ext uri="{FF2B5EF4-FFF2-40B4-BE49-F238E27FC236}">
                <a16:creationId xmlns:a16="http://schemas.microsoft.com/office/drawing/2014/main" id="{A53C6561-3A9E-48C3-9AF4-8CB0397ED43A}"/>
              </a:ext>
            </a:extLst>
          </p:cNvPr>
          <p:cNvSpPr/>
          <p:nvPr/>
        </p:nvSpPr>
        <p:spPr>
          <a:xfrm flipV="1">
            <a:off x="0" y="8095"/>
            <a:ext cx="12192000" cy="77422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2CC4ED8-A825-4B8C-B4CF-8F2A8A941057}"/>
              </a:ext>
            </a:extLst>
          </p:cNvPr>
          <p:cNvSpPr/>
          <p:nvPr/>
        </p:nvSpPr>
        <p:spPr>
          <a:xfrm flipH="1" flipV="1">
            <a:off x="0" y="0"/>
            <a:ext cx="12192000" cy="365124"/>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3DE050D6-670B-4316-86A9-6799C4402ED8}"/>
              </a:ext>
            </a:extLst>
          </p:cNvPr>
          <p:cNvSpPr/>
          <p:nvPr/>
        </p:nvSpPr>
        <p:spPr>
          <a:xfrm>
            <a:off x="0" y="6311898"/>
            <a:ext cx="12192000" cy="52784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C0E72F8-E17F-44C1-8E2E-D756C0CDC874}"/>
              </a:ext>
            </a:extLst>
          </p:cNvPr>
          <p:cNvSpPr/>
          <p:nvPr/>
        </p:nvSpPr>
        <p:spPr>
          <a:xfrm flipH="1">
            <a:off x="0" y="6187122"/>
            <a:ext cx="12192000" cy="662781"/>
          </a:xfrm>
          <a:prstGeom prst="rtTriangle">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9260B8F6-6F5E-4A5C-A735-3DD7296119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5543" y="6365399"/>
            <a:ext cx="2182632" cy="365124"/>
          </a:xfrm>
          <a:prstGeom prst="rect">
            <a:avLst/>
          </a:prstGeom>
        </p:spPr>
      </p:pic>
    </p:spTree>
    <p:extLst>
      <p:ext uri="{BB962C8B-B14F-4D97-AF65-F5344CB8AC3E}">
        <p14:creationId xmlns:p14="http://schemas.microsoft.com/office/powerpoint/2010/main" val="3162432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98986DED-9D27-42D3-9DB7-5865A2AB6EE3}"/>
              </a:ext>
            </a:extLst>
          </p:cNvPr>
          <p:cNvSpPr/>
          <p:nvPr/>
        </p:nvSpPr>
        <p:spPr>
          <a:xfrm flipV="1">
            <a:off x="0" y="8095"/>
            <a:ext cx="12192000" cy="77422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676A5BC-2B76-4519-A809-6C5741344918}"/>
              </a:ext>
            </a:extLst>
          </p:cNvPr>
          <p:cNvSpPr/>
          <p:nvPr/>
        </p:nvSpPr>
        <p:spPr>
          <a:xfrm flipH="1" flipV="1">
            <a:off x="0" y="0"/>
            <a:ext cx="12192000" cy="365124"/>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7135C00-80C4-4073-BE75-01B8BDB55081}"/>
              </a:ext>
            </a:extLst>
          </p:cNvPr>
          <p:cNvSpPr/>
          <p:nvPr/>
        </p:nvSpPr>
        <p:spPr>
          <a:xfrm>
            <a:off x="0" y="6311898"/>
            <a:ext cx="12192000" cy="52784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B24BFE22-A2FD-46B6-8889-0C27873A2334}"/>
              </a:ext>
            </a:extLst>
          </p:cNvPr>
          <p:cNvSpPr/>
          <p:nvPr/>
        </p:nvSpPr>
        <p:spPr>
          <a:xfrm flipH="1">
            <a:off x="0" y="6187122"/>
            <a:ext cx="12192000" cy="662781"/>
          </a:xfrm>
          <a:prstGeom prst="rtTriangle">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2ED2C5B7-2747-4FBE-9549-A9A2123944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5543" y="6365399"/>
            <a:ext cx="2182632" cy="365124"/>
          </a:xfrm>
          <a:prstGeom prst="rect">
            <a:avLst/>
          </a:prstGeom>
        </p:spPr>
      </p:pic>
      <p:sp>
        <p:nvSpPr>
          <p:cNvPr id="11" name="TextBox 10">
            <a:extLst>
              <a:ext uri="{FF2B5EF4-FFF2-40B4-BE49-F238E27FC236}">
                <a16:creationId xmlns:a16="http://schemas.microsoft.com/office/drawing/2014/main" id="{AF3FB904-62BF-4859-A199-FD835F34689D}"/>
              </a:ext>
            </a:extLst>
          </p:cNvPr>
          <p:cNvSpPr txBox="1"/>
          <p:nvPr/>
        </p:nvSpPr>
        <p:spPr>
          <a:xfrm>
            <a:off x="965854" y="782320"/>
            <a:ext cx="10260291" cy="1200329"/>
          </a:xfrm>
          <a:prstGeom prst="rect">
            <a:avLst/>
          </a:prstGeom>
          <a:noFill/>
        </p:spPr>
        <p:txBody>
          <a:bodyPr wrap="square" rtlCol="0">
            <a:spAutoFit/>
          </a:bodyPr>
          <a:lstStyle/>
          <a:p>
            <a:pPr marL="0" marR="0" algn="l">
              <a:spcBef>
                <a:spcPts val="0"/>
              </a:spcBef>
              <a:spcAft>
                <a:spcPts val="0"/>
              </a:spcAft>
            </a:pPr>
            <a:r>
              <a:rPr lang="en-US" sz="2400" b="0" i="0" dirty="0">
                <a:solidFill>
                  <a:srgbClr val="000000"/>
                </a:solidFill>
                <a:effectLst/>
                <a:latin typeface="Arial" panose="020B0604020202020204" pitchFamily="34" charset="0"/>
                <a:cs typeface="Arial" panose="020B0604020202020204" pitchFamily="34" charset="0"/>
                <a:hlinkClick r:id="rId4"/>
              </a:rPr>
              <a:t>The increasingly disproportionate service burden female faculty bear will have negative career consequences </a:t>
            </a:r>
            <a:endParaRPr lang="en-US" sz="2400" b="0" i="0" dirty="0">
              <a:solidFill>
                <a:srgbClr val="000000"/>
              </a:solidFill>
              <a:effectLst/>
              <a:latin typeface="Arial" panose="020B0604020202020204" pitchFamily="34" charset="0"/>
              <a:cs typeface="Arial" panose="020B0604020202020204" pitchFamily="34" charset="0"/>
            </a:endParaRPr>
          </a:p>
          <a:p>
            <a:pPr marL="0" marR="0" algn="l">
              <a:spcBef>
                <a:spcPts val="0"/>
              </a:spcBef>
              <a:spcAft>
                <a:spcPts val="0"/>
              </a:spcAft>
            </a:pPr>
            <a:r>
              <a:rPr lang="en-US" sz="2400" dirty="0" err="1">
                <a:solidFill>
                  <a:srgbClr val="000000"/>
                </a:solidFill>
                <a:latin typeface="Arial" panose="020B0604020202020204" pitchFamily="34" charset="0"/>
                <a:cs typeface="Arial" panose="020B0604020202020204" pitchFamily="34" charset="0"/>
              </a:rPr>
              <a:t>Shalaby</a:t>
            </a:r>
            <a:r>
              <a:rPr lang="en-US" sz="2400" dirty="0">
                <a:solidFill>
                  <a:srgbClr val="000000"/>
                </a:solidFill>
                <a:latin typeface="Arial" panose="020B0604020202020204" pitchFamily="34" charset="0"/>
                <a:cs typeface="Arial" panose="020B0604020202020204" pitchFamily="34" charset="0"/>
              </a:rPr>
              <a:t>, Allam, &amp; </a:t>
            </a:r>
            <a:r>
              <a:rPr lang="en-US" sz="2400" dirty="0" err="1">
                <a:solidFill>
                  <a:srgbClr val="000000"/>
                </a:solidFill>
                <a:latin typeface="Arial" panose="020B0604020202020204" pitchFamily="34" charset="0"/>
                <a:cs typeface="Arial" panose="020B0604020202020204" pitchFamily="34" charset="0"/>
              </a:rPr>
              <a:t>Buttorff</a:t>
            </a:r>
            <a:r>
              <a:rPr lang="en-US" sz="2400" dirty="0">
                <a:solidFill>
                  <a:srgbClr val="000000"/>
                </a:solidFill>
                <a:latin typeface="Arial" panose="020B0604020202020204" pitchFamily="34" charset="0"/>
                <a:cs typeface="Arial" panose="020B0604020202020204" pitchFamily="34" charset="0"/>
              </a:rPr>
              <a:t>, Inside Higher Ed, December 2020</a:t>
            </a:r>
            <a:r>
              <a:rPr lang="en-US" sz="2400" b="0" i="0" dirty="0">
                <a:solidFill>
                  <a:srgbClr val="000000"/>
                </a:solidFill>
                <a:effectLst/>
                <a:latin typeface="Arial" panose="020B0604020202020204" pitchFamily="34" charset="0"/>
                <a:cs typeface="Arial" panose="020B0604020202020204" pitchFamily="34" charset="0"/>
              </a:rPr>
              <a:t> </a:t>
            </a:r>
          </a:p>
        </p:txBody>
      </p:sp>
      <p:sp>
        <p:nvSpPr>
          <p:cNvPr id="3" name="Content Placeholder 2">
            <a:extLst>
              <a:ext uri="{FF2B5EF4-FFF2-40B4-BE49-F238E27FC236}">
                <a16:creationId xmlns:a16="http://schemas.microsoft.com/office/drawing/2014/main" id="{0FDB2BBF-CA69-48F5-BEFA-FEF806E3C47B}"/>
              </a:ext>
            </a:extLst>
          </p:cNvPr>
          <p:cNvSpPr>
            <a:spLocks noGrp="1"/>
          </p:cNvSpPr>
          <p:nvPr>
            <p:ph idx="1"/>
          </p:nvPr>
        </p:nvSpPr>
        <p:spPr>
          <a:xfrm>
            <a:off x="965854" y="2089684"/>
            <a:ext cx="10515600" cy="4351338"/>
          </a:xfrm>
        </p:spPr>
        <p:txBody>
          <a:bodyPr>
            <a:normAutofit/>
          </a:bodyPr>
          <a:lstStyle/>
          <a:p>
            <a:pPr algn="l"/>
            <a:r>
              <a:rPr lang="en-US" sz="1800" b="0" i="0" u="none" strike="noStrike" baseline="0" dirty="0">
                <a:latin typeface="CIDFont+F2"/>
              </a:rPr>
              <a:t>Our results show that the pandemic created an exponential increase in faculty service loads and demands and also provide clear evidence that this additional burden has fallen disproportionately on female faculty.</a:t>
            </a:r>
          </a:p>
          <a:p>
            <a:pPr algn="l"/>
            <a:r>
              <a:rPr lang="en-US" sz="1800" b="0" i="0" u="none" strike="noStrike" baseline="0" dirty="0">
                <a:latin typeface="CIDFont+F2"/>
              </a:rPr>
              <a:t>Disparities in service and other invisible and emotional labor are negatively affecting women’s research productivity. Female academics bearing a greater burden of service work amid the pandemic and ongoing popular unrests will have both short- and long-term consequences for their careers, especially since universities tend to put less weight on service and student support activities when it comes to promotion and tenure decisions.</a:t>
            </a:r>
          </a:p>
          <a:p>
            <a:pPr algn="l"/>
            <a:r>
              <a:rPr lang="en-US" sz="1800" b="0" i="0" u="none" strike="noStrike" baseline="0" dirty="0">
                <a:latin typeface="CIDFont+F2"/>
              </a:rPr>
              <a:t>To mitigate the adverse effects of the pandemic, the value of service work should be fairly recognized and rewarded. Higher education institutions should account for the myriad ways that faculty members support their institutions through both internal and external service. Stopping tenure clocks is not necessarily an effective solution to remedy such disparities, as it may further deepen already existing structural inequalities in academe. Without such adjustments to existing metrics of success (i.e., “male” measures), the existing gender gap in academe will only widen. </a:t>
            </a:r>
            <a:r>
              <a:rPr lang="en-US" sz="1800" b="1" i="0" u="none" strike="noStrike" baseline="0" dirty="0">
                <a:solidFill>
                  <a:srgbClr val="2E471D"/>
                </a:solidFill>
                <a:latin typeface="CIDFont+F2"/>
              </a:rPr>
              <a:t>Female faculty will likely suffer the consequences come promotion and tenure, and universities will risk becoming less diverse at a time when they are under scrutiny for the lack of diversity within their faculty ranks.</a:t>
            </a:r>
            <a:endParaRPr lang="en-US" b="1" dirty="0">
              <a:solidFill>
                <a:srgbClr val="2E471D"/>
              </a:solidFill>
            </a:endParaRPr>
          </a:p>
        </p:txBody>
      </p:sp>
    </p:spTree>
    <p:extLst>
      <p:ext uri="{BB962C8B-B14F-4D97-AF65-F5344CB8AC3E}">
        <p14:creationId xmlns:p14="http://schemas.microsoft.com/office/powerpoint/2010/main" val="107896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98986DED-9D27-42D3-9DB7-5865A2AB6EE3}"/>
              </a:ext>
            </a:extLst>
          </p:cNvPr>
          <p:cNvSpPr/>
          <p:nvPr/>
        </p:nvSpPr>
        <p:spPr>
          <a:xfrm flipV="1">
            <a:off x="0" y="8095"/>
            <a:ext cx="12192000" cy="77422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4676A5BC-2B76-4519-A809-6C5741344918}"/>
              </a:ext>
            </a:extLst>
          </p:cNvPr>
          <p:cNvSpPr/>
          <p:nvPr/>
        </p:nvSpPr>
        <p:spPr>
          <a:xfrm flipH="1" flipV="1">
            <a:off x="0" y="0"/>
            <a:ext cx="12192000" cy="365124"/>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17135C00-80C4-4073-BE75-01B8BDB55081}"/>
              </a:ext>
            </a:extLst>
          </p:cNvPr>
          <p:cNvSpPr/>
          <p:nvPr/>
        </p:nvSpPr>
        <p:spPr>
          <a:xfrm>
            <a:off x="0" y="6311898"/>
            <a:ext cx="12192000" cy="52784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B24BFE22-A2FD-46B6-8889-0C27873A2334}"/>
              </a:ext>
            </a:extLst>
          </p:cNvPr>
          <p:cNvSpPr/>
          <p:nvPr/>
        </p:nvSpPr>
        <p:spPr>
          <a:xfrm flipH="1">
            <a:off x="0" y="6187122"/>
            <a:ext cx="12192000" cy="662781"/>
          </a:xfrm>
          <a:prstGeom prst="rtTriangle">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2ED2C5B7-2747-4FBE-9549-A9A2123944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85543" y="6365399"/>
            <a:ext cx="2182632" cy="365124"/>
          </a:xfrm>
          <a:prstGeom prst="rect">
            <a:avLst/>
          </a:prstGeom>
        </p:spPr>
      </p:pic>
      <p:sp>
        <p:nvSpPr>
          <p:cNvPr id="15" name="Title 1">
            <a:extLst>
              <a:ext uri="{FF2B5EF4-FFF2-40B4-BE49-F238E27FC236}">
                <a16:creationId xmlns:a16="http://schemas.microsoft.com/office/drawing/2014/main" id="{FE814FBF-AF50-4F46-95C2-7112DE77E75D}"/>
              </a:ext>
            </a:extLst>
          </p:cNvPr>
          <p:cNvSpPr txBox="1">
            <a:spLocks/>
          </p:cNvSpPr>
          <p:nvPr/>
        </p:nvSpPr>
        <p:spPr>
          <a:xfrm>
            <a:off x="762000" y="701639"/>
            <a:ext cx="10515600" cy="9331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u="sng" dirty="0">
                <a:latin typeface="Arial" panose="020B0604020202020204" pitchFamily="34" charset="0"/>
                <a:cs typeface="Arial" panose="020B0604020202020204" pitchFamily="34" charset="0"/>
              </a:rPr>
              <a:t>In the wake of COVID-19, academia needs new solutions to ensure gender equity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Malisch</a:t>
            </a:r>
            <a:r>
              <a:rPr lang="en-US" sz="2800" dirty="0">
                <a:latin typeface="Arial" panose="020B0604020202020204" pitchFamily="34" charset="0"/>
                <a:cs typeface="Arial" panose="020B0604020202020204" pitchFamily="34" charset="0"/>
              </a:rPr>
              <a:t> et al, 2020, PNAS 117: 15378-81</a:t>
            </a:r>
          </a:p>
        </p:txBody>
      </p:sp>
      <p:pic>
        <p:nvPicPr>
          <p:cNvPr id="17" name="Graphic 16" descr="Envelope">
            <a:extLst>
              <a:ext uri="{FF2B5EF4-FFF2-40B4-BE49-F238E27FC236}">
                <a16:creationId xmlns:a16="http://schemas.microsoft.com/office/drawing/2014/main" id="{01C8F36C-D180-483A-8BA8-C504A3B1201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3184" b="12720"/>
          <a:stretch/>
        </p:blipFill>
        <p:spPr>
          <a:xfrm>
            <a:off x="3136376" y="2255593"/>
            <a:ext cx="476035" cy="352719"/>
          </a:xfrm>
          <a:prstGeom prst="rect">
            <a:avLst/>
          </a:prstGeom>
        </p:spPr>
      </p:pic>
      <p:pic>
        <p:nvPicPr>
          <p:cNvPr id="11" name="Content Placeholder 10">
            <a:extLst>
              <a:ext uri="{FF2B5EF4-FFF2-40B4-BE49-F238E27FC236}">
                <a16:creationId xmlns:a16="http://schemas.microsoft.com/office/drawing/2014/main" id="{CAC9DE99-A795-42B0-AD8C-41F150065593}"/>
              </a:ext>
            </a:extLst>
          </p:cNvPr>
          <p:cNvPicPr>
            <a:picLocks noGrp="1" noChangeAspect="1"/>
          </p:cNvPicPr>
          <p:nvPr>
            <p:ph sz="half" idx="1"/>
          </p:nvPr>
        </p:nvPicPr>
        <p:blipFill rotWithShape="1">
          <a:blip r:embed="rId6"/>
          <a:srcRect l="5068" r="24193" b="29386"/>
          <a:stretch/>
        </p:blipFill>
        <p:spPr>
          <a:xfrm>
            <a:off x="5533447" y="1929446"/>
            <a:ext cx="6584542" cy="3840480"/>
          </a:xfrm>
          <a:ln w="28575">
            <a:solidFill>
              <a:srgbClr val="304A1E"/>
            </a:solidFill>
          </a:ln>
        </p:spPr>
      </p:pic>
      <p:sp>
        <p:nvSpPr>
          <p:cNvPr id="4" name="Content Placeholder 3">
            <a:extLst>
              <a:ext uri="{FF2B5EF4-FFF2-40B4-BE49-F238E27FC236}">
                <a16:creationId xmlns:a16="http://schemas.microsoft.com/office/drawing/2014/main" id="{802EA027-A8BC-4CF4-AC7D-7FAD0BE8F0BE}"/>
              </a:ext>
            </a:extLst>
          </p:cNvPr>
          <p:cNvSpPr>
            <a:spLocks noGrp="1"/>
          </p:cNvSpPr>
          <p:nvPr>
            <p:ph sz="half" idx="2"/>
          </p:nvPr>
        </p:nvSpPr>
        <p:spPr>
          <a:xfrm>
            <a:off x="351847" y="1768265"/>
            <a:ext cx="5181600" cy="4351338"/>
          </a:xfrm>
        </p:spPr>
        <p:txBody>
          <a:bodyPr>
            <a:normAutofit fontScale="85000" lnSpcReduction="20000"/>
          </a:bodyPr>
          <a:lstStyle/>
          <a:p>
            <a:r>
              <a:rPr lang="en-US" dirty="0"/>
              <a:t>Economic disparity</a:t>
            </a:r>
          </a:p>
          <a:p>
            <a:r>
              <a:rPr lang="en-US" dirty="0"/>
              <a:t>Teaching and service disparity</a:t>
            </a:r>
          </a:p>
          <a:p>
            <a:r>
              <a:rPr lang="en-US" dirty="0"/>
              <a:t>Reduced research = less scholarly visibility</a:t>
            </a:r>
          </a:p>
          <a:p>
            <a:r>
              <a:rPr lang="en-US" dirty="0"/>
              <a:t>Salary/retirement reductions and tenure clock extensions may be gender neutral but are not unbiased</a:t>
            </a:r>
          </a:p>
          <a:p>
            <a:r>
              <a:rPr lang="en-US" dirty="0"/>
              <a:t>Intersectionality with marginalized identities</a:t>
            </a:r>
          </a:p>
          <a:p>
            <a:r>
              <a:rPr lang="en-US" dirty="0"/>
              <a:t>Recommendations</a:t>
            </a:r>
          </a:p>
          <a:p>
            <a:pPr lvl="1"/>
            <a:r>
              <a:rPr lang="en-US" dirty="0"/>
              <a:t>Begin university-level open and honest conversations</a:t>
            </a:r>
          </a:p>
          <a:p>
            <a:pPr lvl="1"/>
            <a:r>
              <a:rPr lang="en-US" dirty="0"/>
              <a:t>Create Pandemic Response Faculty Fellow or Governing Body</a:t>
            </a:r>
          </a:p>
        </p:txBody>
      </p:sp>
    </p:spTree>
    <p:extLst>
      <p:ext uri="{BB962C8B-B14F-4D97-AF65-F5344CB8AC3E}">
        <p14:creationId xmlns:p14="http://schemas.microsoft.com/office/powerpoint/2010/main" val="122156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9D96C-1B24-4296-AF47-E6BE21F961C7}"/>
              </a:ext>
            </a:extLst>
          </p:cNvPr>
          <p:cNvSpPr>
            <a:spLocks noGrp="1"/>
          </p:cNvSpPr>
          <p:nvPr>
            <p:ph type="title"/>
          </p:nvPr>
        </p:nvSpPr>
        <p:spPr>
          <a:xfrm>
            <a:off x="838200" y="689675"/>
            <a:ext cx="10515600" cy="953145"/>
          </a:xfrm>
        </p:spPr>
        <p:txBody>
          <a:bodyPr>
            <a:normAutofit fontScale="90000"/>
          </a:bodyPr>
          <a:lstStyle/>
          <a:p>
            <a:pPr algn="ctr"/>
            <a:r>
              <a:rPr lang="en-US" sz="3600" dirty="0">
                <a:latin typeface="Arial" panose="020B0604020202020204" pitchFamily="34" charset="0"/>
                <a:cs typeface="Arial" panose="020B0604020202020204" pitchFamily="34" charset="0"/>
                <a:hlinkClick r:id="rId2"/>
              </a:rPr>
              <a:t>https://academicequity.smcm.edu/</a:t>
            </a:r>
            <a:r>
              <a:rPr lang="en-US" sz="3600" dirty="0">
                <a:latin typeface="Arial" panose="020B0604020202020204" pitchFamily="34" charset="0"/>
                <a:cs typeface="Arial" panose="020B0604020202020204" pitchFamily="34" charset="0"/>
              </a:rPr>
              <a:t>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5" name="Content Placeholder 4" descr="Text, application&#10;&#10;Description automatically generated">
            <a:extLst>
              <a:ext uri="{FF2B5EF4-FFF2-40B4-BE49-F238E27FC236}">
                <a16:creationId xmlns:a16="http://schemas.microsoft.com/office/drawing/2014/main" id="{15E02F68-91B8-41B7-AC92-930103CCD8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0347" y="1310282"/>
            <a:ext cx="9333993" cy="4937760"/>
          </a:xfrm>
        </p:spPr>
      </p:pic>
      <p:sp>
        <p:nvSpPr>
          <p:cNvPr id="6" name="Right Triangle 5">
            <a:extLst>
              <a:ext uri="{FF2B5EF4-FFF2-40B4-BE49-F238E27FC236}">
                <a16:creationId xmlns:a16="http://schemas.microsoft.com/office/drawing/2014/main" id="{A53C6561-3A9E-48C3-9AF4-8CB0397ED43A}"/>
              </a:ext>
            </a:extLst>
          </p:cNvPr>
          <p:cNvSpPr/>
          <p:nvPr/>
        </p:nvSpPr>
        <p:spPr>
          <a:xfrm flipV="1">
            <a:off x="0" y="8095"/>
            <a:ext cx="12192000" cy="77422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2CC4ED8-A825-4B8C-B4CF-8F2A8A941057}"/>
              </a:ext>
            </a:extLst>
          </p:cNvPr>
          <p:cNvSpPr/>
          <p:nvPr/>
        </p:nvSpPr>
        <p:spPr>
          <a:xfrm flipH="1" flipV="1">
            <a:off x="0" y="0"/>
            <a:ext cx="12192000" cy="365124"/>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3DE050D6-670B-4316-86A9-6799C4402ED8}"/>
              </a:ext>
            </a:extLst>
          </p:cNvPr>
          <p:cNvSpPr/>
          <p:nvPr/>
        </p:nvSpPr>
        <p:spPr>
          <a:xfrm>
            <a:off x="0" y="6311898"/>
            <a:ext cx="12192000" cy="527845"/>
          </a:xfrm>
          <a:prstGeom prst="rtTriangle">
            <a:avLst/>
          </a:prstGeom>
          <a:solidFill>
            <a:srgbClr val="18453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C0E72F8-E17F-44C1-8E2E-D756C0CDC874}"/>
              </a:ext>
            </a:extLst>
          </p:cNvPr>
          <p:cNvSpPr/>
          <p:nvPr/>
        </p:nvSpPr>
        <p:spPr>
          <a:xfrm flipH="1">
            <a:off x="0" y="6187122"/>
            <a:ext cx="12192000" cy="662781"/>
          </a:xfrm>
          <a:prstGeom prst="rtTriangle">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9260B8F6-6F5E-4A5C-A735-3DD7296119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5543" y="6365399"/>
            <a:ext cx="2182632" cy="365124"/>
          </a:xfrm>
          <a:prstGeom prst="rect">
            <a:avLst/>
          </a:prstGeom>
        </p:spPr>
      </p:pic>
    </p:spTree>
    <p:extLst>
      <p:ext uri="{BB962C8B-B14F-4D97-AF65-F5344CB8AC3E}">
        <p14:creationId xmlns:p14="http://schemas.microsoft.com/office/powerpoint/2010/main" val="3176320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564</Words>
  <Application>Microsoft Office PowerPoint</Application>
  <PresentationFormat>Widescreen</PresentationFormat>
  <Paragraphs>36</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CIDFont+F2</vt:lpstr>
      <vt:lpstr>Office Theme</vt:lpstr>
      <vt:lpstr>AAN Leadership Institute Faculty and Academic Staff Performance Reviews  January 22, 2021</vt:lpstr>
      <vt:lpstr>The Before Times</vt:lpstr>
      <vt:lpstr>The COVID Times: Expectations</vt:lpstr>
      <vt:lpstr>PowerPoint Presentation</vt:lpstr>
      <vt:lpstr>PowerPoint Presentation</vt:lpstr>
      <vt:lpstr>https://academicequity.smcm.edu/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Jennifer Bugli</dc:creator>
  <cp:lastModifiedBy>Sisk, Cheryl</cp:lastModifiedBy>
  <cp:revision>8</cp:revision>
  <dcterms:created xsi:type="dcterms:W3CDTF">2020-11-30T14:41:38Z</dcterms:created>
  <dcterms:modified xsi:type="dcterms:W3CDTF">2021-01-22T03:00:38Z</dcterms:modified>
</cp:coreProperties>
</file>